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notesMasterIdLst>
    <p:notesMasterId r:id="rId18"/>
  </p:notesMasterIdLst>
  <p:sldIdLst>
    <p:sldId id="281" r:id="rId2"/>
    <p:sldId id="276" r:id="rId3"/>
    <p:sldId id="288" r:id="rId4"/>
    <p:sldId id="289" r:id="rId5"/>
    <p:sldId id="290" r:id="rId6"/>
    <p:sldId id="291" r:id="rId7"/>
    <p:sldId id="292" r:id="rId8"/>
    <p:sldId id="293" r:id="rId9"/>
    <p:sldId id="271" r:id="rId10"/>
    <p:sldId id="274" r:id="rId11"/>
    <p:sldId id="295" r:id="rId12"/>
    <p:sldId id="296" r:id="rId13"/>
    <p:sldId id="267" r:id="rId14"/>
    <p:sldId id="277" r:id="rId15"/>
    <p:sldId id="297" r:id="rId16"/>
    <p:sldId id="278" r:id="rId17"/>
  </p:sldIdLst>
  <p:sldSz cx="9144000" cy="6858000" type="screen4x3"/>
  <p:notesSz cx="6854825" cy="9750425"/>
  <p:defaultTextStyle>
    <a:defPPr>
      <a:defRPr lang="ru-RU"/>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40" autoAdjust="0"/>
    <p:restoredTop sz="91767" autoAdjust="0"/>
  </p:normalViewPr>
  <p:slideViewPr>
    <p:cSldViewPr snapToGrid="0" snapToObjects="1">
      <p:cViewPr varScale="1">
        <p:scale>
          <a:sx n="106" d="100"/>
          <a:sy n="106" d="100"/>
        </p:scale>
        <p:origin x="-176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9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9.wmf"/><Relationship Id="rId13" Type="http://schemas.openxmlformats.org/officeDocument/2006/relationships/image" Target="../media/image24.wmf"/><Relationship Id="rId3" Type="http://schemas.openxmlformats.org/officeDocument/2006/relationships/image" Target="../media/image14.wmf"/><Relationship Id="rId7" Type="http://schemas.openxmlformats.org/officeDocument/2006/relationships/image" Target="../media/image18.wmf"/><Relationship Id="rId12" Type="http://schemas.openxmlformats.org/officeDocument/2006/relationships/image" Target="../media/image23.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11" Type="http://schemas.openxmlformats.org/officeDocument/2006/relationships/image" Target="../media/image22.wmf"/><Relationship Id="rId5" Type="http://schemas.openxmlformats.org/officeDocument/2006/relationships/image" Target="../media/image16.wmf"/><Relationship Id="rId10" Type="http://schemas.openxmlformats.org/officeDocument/2006/relationships/image" Target="../media/image21.wmf"/><Relationship Id="rId4" Type="http://schemas.openxmlformats.org/officeDocument/2006/relationships/image" Target="../media/image15.wmf"/><Relationship Id="rId9" Type="http://schemas.openxmlformats.org/officeDocument/2006/relationships/image" Target="../media/image20.wmf"/><Relationship Id="rId14" Type="http://schemas.openxmlformats.org/officeDocument/2006/relationships/image" Target="../media/image2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8.wmf"/><Relationship Id="rId7" Type="http://schemas.openxmlformats.org/officeDocument/2006/relationships/image" Target="../media/image32.wmf"/><Relationship Id="rId2" Type="http://schemas.openxmlformats.org/officeDocument/2006/relationships/image" Target="../media/image27.wmf"/><Relationship Id="rId1" Type="http://schemas.openxmlformats.org/officeDocument/2006/relationships/image" Target="../media/image26.wmf"/><Relationship Id="rId6" Type="http://schemas.openxmlformats.org/officeDocument/2006/relationships/image" Target="../media/image31.wmf"/><Relationship Id="rId5" Type="http://schemas.openxmlformats.org/officeDocument/2006/relationships/image" Target="../media/image30.wmf"/><Relationship Id="rId4" Type="http://schemas.openxmlformats.org/officeDocument/2006/relationships/image" Target="../media/image2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0213"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ru-RU"/>
          </a:p>
        </p:txBody>
      </p:sp>
      <p:sp>
        <p:nvSpPr>
          <p:cNvPr id="47107" name="Rectangle 3"/>
          <p:cNvSpPr>
            <a:spLocks noGrp="1" noChangeArrowheads="1"/>
          </p:cNvSpPr>
          <p:nvPr>
            <p:ph type="dt" idx="1"/>
          </p:nvPr>
        </p:nvSpPr>
        <p:spPr bwMode="auto">
          <a:xfrm>
            <a:off x="3883025" y="0"/>
            <a:ext cx="2970213"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ru-RU"/>
          </a:p>
        </p:txBody>
      </p:sp>
      <p:sp>
        <p:nvSpPr>
          <p:cNvPr id="47108" name="Rectangle 4"/>
          <p:cNvSpPr>
            <a:spLocks noRot="1" noChangeArrowheads="1" noTextEdit="1"/>
          </p:cNvSpPr>
          <p:nvPr>
            <p:ph type="sldImg" idx="2"/>
          </p:nvPr>
        </p:nvSpPr>
        <p:spPr bwMode="auto">
          <a:xfrm>
            <a:off x="990600" y="731838"/>
            <a:ext cx="4875213" cy="3656012"/>
          </a:xfrm>
          <a:prstGeom prst="rect">
            <a:avLst/>
          </a:prstGeom>
          <a:noFill/>
          <a:ln w="9525">
            <a:solidFill>
              <a:srgbClr val="000000"/>
            </a:solidFill>
            <a:miter lim="800000"/>
            <a:headEnd/>
            <a:tailEnd/>
          </a:ln>
          <a:effectLst/>
        </p:spPr>
      </p:sp>
      <p:sp>
        <p:nvSpPr>
          <p:cNvPr id="47109" name="Rectangle 5"/>
          <p:cNvSpPr>
            <a:spLocks noGrp="1" noChangeArrowheads="1"/>
          </p:cNvSpPr>
          <p:nvPr>
            <p:ph type="body" sz="quarter" idx="3"/>
          </p:nvPr>
        </p:nvSpPr>
        <p:spPr bwMode="auto">
          <a:xfrm>
            <a:off x="685800" y="4630738"/>
            <a:ext cx="5483225" cy="4387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7110" name="Rectangle 6"/>
          <p:cNvSpPr>
            <a:spLocks noGrp="1" noChangeArrowheads="1"/>
          </p:cNvSpPr>
          <p:nvPr>
            <p:ph type="ftr" sz="quarter" idx="4"/>
          </p:nvPr>
        </p:nvSpPr>
        <p:spPr bwMode="auto">
          <a:xfrm>
            <a:off x="0" y="9261475"/>
            <a:ext cx="2970213"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ru-RU"/>
          </a:p>
        </p:txBody>
      </p:sp>
      <p:sp>
        <p:nvSpPr>
          <p:cNvPr id="47111" name="Rectangle 7"/>
          <p:cNvSpPr>
            <a:spLocks noGrp="1" noChangeArrowheads="1"/>
          </p:cNvSpPr>
          <p:nvPr>
            <p:ph type="sldNum" sz="quarter" idx="5"/>
          </p:nvPr>
        </p:nvSpPr>
        <p:spPr bwMode="auto">
          <a:xfrm>
            <a:off x="3883025" y="9261475"/>
            <a:ext cx="2970213"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FD3793FD-0E3F-45E7-8F0D-DEF842CEB18A}" type="slidenum">
              <a:rPr lang="ru-RU"/>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E592BA-E9D9-4726-BD25-6ACC670DAA3B}" type="slidenum">
              <a:rPr lang="ru-RU"/>
              <a:pPr/>
              <a:t>2</a:t>
            </a:fld>
            <a:endParaRPr lang="ru-RU"/>
          </a:p>
        </p:txBody>
      </p:sp>
      <p:sp>
        <p:nvSpPr>
          <p:cNvPr id="81922" name="Rectangle 2"/>
          <p:cNvSpPr>
            <a:spLocks noRot="1" noChangeArrowheads="1" noTextEdit="1"/>
          </p:cNvSpPr>
          <p:nvPr>
            <p:ph type="sldImg"/>
          </p:nvPr>
        </p:nvSpPr>
        <p:spPr>
          <a:ln/>
        </p:spPr>
      </p:sp>
      <p:sp>
        <p:nvSpPr>
          <p:cNvPr id="81923" name="Rectangle 3"/>
          <p:cNvSpPr>
            <a:spLocks noGrp="1" noChangeArrowheads="1"/>
          </p:cNvSpPr>
          <p:nvPr>
            <p:ph type="body" idx="1"/>
          </p:nvPr>
        </p:nvSpPr>
        <p:spPr/>
        <p:txBody>
          <a:bodyPr/>
          <a:lstStyle/>
          <a:p>
            <a:r>
              <a:rPr lang="ru-RU"/>
              <a:t>С сегодняшнего дня  мы будем рассматривать характер и законы движения тел на которые действует только сила тяжести. Видов движений может быть несколько: движение тел брошенных вертикально вверх, вертикально вниз, горизонтально, под углом к горизонту. Значение знаний этих законов трудно недооценить. Они объясняют падение парашютистов, снарядов, спортсменов на трамплинах и т.д.</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4BFB0A-17EC-4448-9952-D8632ABA6CB9}" type="slidenum">
              <a:rPr lang="ru-RU"/>
              <a:pPr/>
              <a:t>4</a:t>
            </a:fld>
            <a:endParaRPr lang="ru-RU"/>
          </a:p>
        </p:txBody>
      </p:sp>
      <p:sp>
        <p:nvSpPr>
          <p:cNvPr id="210946" name="Rectangle 2"/>
          <p:cNvSpPr>
            <a:spLocks noRot="1" noChangeArrowheads="1" noTextEdit="1"/>
          </p:cNvSpPr>
          <p:nvPr>
            <p:ph type="sldImg"/>
          </p:nvPr>
        </p:nvSpPr>
        <p:spPr>
          <a:ln/>
        </p:spPr>
      </p:sp>
      <p:sp>
        <p:nvSpPr>
          <p:cNvPr id="210947" name="Rectangle 3"/>
          <p:cNvSpPr>
            <a:spLocks noGrp="1" noChangeArrowheads="1"/>
          </p:cNvSpPr>
          <p:nvPr>
            <p:ph type="body" idx="1"/>
          </p:nvPr>
        </p:nvSpPr>
        <p:spPr/>
        <p:txBody>
          <a:bodyPr/>
          <a:lstStyle/>
          <a:p>
            <a:r>
              <a:rPr lang="ru-RU" sz="1000"/>
              <a:t>Каждый из нас наблюдал, что при падении любого тела на Землю из состояния покоя оно быстро увеличивает свою скорость, т. е. движется с ускорением. Очевидно, это ускорение сообщает ему земной шар. Долгое время считали, что Земля сообщает разным телам различные ускорения. Простые наблюдения как будто подтверждают это. Птичье перо или лист бумаги падает гораздо медленнее, чем камень. Вот почему со времен Аристотеля (греческого ученого, жившего в </a:t>
            </a:r>
            <a:r>
              <a:rPr lang="en-US" sz="1000"/>
              <a:t>IV </a:t>
            </a:r>
            <a:r>
              <a:rPr lang="ru-RU" sz="1000"/>
              <a:t>в. до н. э.) считалось незыблемым мнение, что ускорение, сообщаемое Землей телу, тем больше, чем тяжелее тело. </a:t>
            </a:r>
          </a:p>
          <a:p>
            <a:r>
              <a:rPr lang="ru-RU" sz="1000"/>
              <a:t>Только Галилею в конце </a:t>
            </a:r>
            <a:r>
              <a:rPr lang="en-US" sz="1000"/>
              <a:t>XVI </a:t>
            </a:r>
            <a:r>
              <a:rPr lang="ru-RU" sz="1000"/>
              <a:t>в. удалось опытным путем доказать, что в действительности это не так. Нужно учитывать сопротивление воздуха. Именно оно искажает картину свободного падения тел, которую можно было бы наблюдать в отсутствие земной атмосферы.</a:t>
            </a:r>
          </a:p>
          <a:p>
            <a:r>
              <a:rPr lang="ru-RU" sz="1000"/>
              <a:t>Наблюдая падение различных тел (пушечное ядро, мушкетная пуля и т. д.) со знаменитой наклонной Пизанской башни, Галилей доказал, что земной шар сообщает всем телам одно и то же ускорение. Все эти тела достигали поверхности Земли примерно за одно и то же время.</a:t>
            </a:r>
          </a:p>
          <a:p>
            <a:r>
              <a:rPr lang="ru-RU" sz="1000"/>
              <a:t>Особенно прост и убедителен опыт, проделанный впервые Ньютоном. В стеклянную трубку помещают различные предметы: Дробинки, кусочки пробки, пушинки и т. д. Если перевернуть трубку так, чтобы эти предметы могли падать, то быстрее всего упадет дро­бинка, за ней кусочек пробки и наконец плавно опустится пушинка.</a:t>
            </a:r>
          </a:p>
          <a:p>
            <a:r>
              <a:rPr lang="ru-RU" sz="1000"/>
              <a:t>Но если выкачать из трубки воздух, то мы увидим, что все три тела упадут одновре­менно. Значит, движение пушинки задерживалось ранее сопротивлением воздуха, которое в меньшей степени сказывалось на движении, например, пробки. Когда же на эти тела действует только притяжение к Земле, то все они падают с одним и тем же ускорением.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201730" name="Group 2"/>
          <p:cNvGrpSpPr>
            <a:grpSpLocks/>
          </p:cNvGrpSpPr>
          <p:nvPr/>
        </p:nvGrpSpPr>
        <p:grpSpPr bwMode="auto">
          <a:xfrm>
            <a:off x="4716463" y="5345113"/>
            <a:ext cx="4427537" cy="1512887"/>
            <a:chOff x="2971" y="3367"/>
            <a:chExt cx="2789" cy="953"/>
          </a:xfrm>
        </p:grpSpPr>
        <p:sp>
          <p:nvSpPr>
            <p:cNvPr id="201731"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endParaRPr lang="ru-RU"/>
            </a:p>
          </p:txBody>
        </p:sp>
        <p:sp>
          <p:nvSpPr>
            <p:cNvPr id="201732"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201733"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201734"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201735"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201736"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201737"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201738"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201739"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201740"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201741"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201742"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201743"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201744"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201745"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grpSp>
      <p:sp>
        <p:nvSpPr>
          <p:cNvPr id="201746" name="Rectangle 18"/>
          <p:cNvSpPr>
            <a:spLocks noGrp="1" noChangeArrowheads="1"/>
          </p:cNvSpPr>
          <p:nvPr>
            <p:ph type="ctrTitle" sz="quarter"/>
          </p:nvPr>
        </p:nvSpPr>
        <p:spPr>
          <a:xfrm>
            <a:off x="685800" y="1600200"/>
            <a:ext cx="7772400" cy="1828800"/>
          </a:xfrm>
        </p:spPr>
        <p:txBody>
          <a:bodyPr anchor="b"/>
          <a:lstStyle>
            <a:lvl1pPr>
              <a:defRPr sz="5700"/>
            </a:lvl1pPr>
          </a:lstStyle>
          <a:p>
            <a:r>
              <a:rPr lang="ru-RU"/>
              <a:t>Образец заголовка</a:t>
            </a:r>
          </a:p>
        </p:txBody>
      </p:sp>
      <p:sp>
        <p:nvSpPr>
          <p:cNvPr id="201747"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r>
              <a:rPr lang="ru-RU"/>
              <a:t>Образец подзаголовка</a:t>
            </a:r>
          </a:p>
        </p:txBody>
      </p:sp>
      <p:sp>
        <p:nvSpPr>
          <p:cNvPr id="201748" name="Rectangle 20"/>
          <p:cNvSpPr>
            <a:spLocks noGrp="1" noChangeArrowheads="1"/>
          </p:cNvSpPr>
          <p:nvPr>
            <p:ph type="dt" sz="quarter" idx="2"/>
          </p:nvPr>
        </p:nvSpPr>
        <p:spPr/>
        <p:txBody>
          <a:bodyPr/>
          <a:lstStyle>
            <a:lvl1pPr>
              <a:defRPr/>
            </a:lvl1pPr>
          </a:lstStyle>
          <a:p>
            <a:endParaRPr lang="ru-RU"/>
          </a:p>
        </p:txBody>
      </p:sp>
      <p:sp>
        <p:nvSpPr>
          <p:cNvPr id="201749" name="Rectangle 21"/>
          <p:cNvSpPr>
            <a:spLocks noGrp="1" noChangeArrowheads="1"/>
          </p:cNvSpPr>
          <p:nvPr>
            <p:ph type="ftr" sz="quarter" idx="3"/>
          </p:nvPr>
        </p:nvSpPr>
        <p:spPr/>
        <p:txBody>
          <a:bodyPr/>
          <a:lstStyle>
            <a:lvl1pPr>
              <a:defRPr/>
            </a:lvl1pPr>
          </a:lstStyle>
          <a:p>
            <a:endParaRPr lang="ru-RU"/>
          </a:p>
        </p:txBody>
      </p:sp>
      <p:sp>
        <p:nvSpPr>
          <p:cNvPr id="201750" name="Rectangle 22"/>
          <p:cNvSpPr>
            <a:spLocks noGrp="1" noChangeArrowheads="1"/>
          </p:cNvSpPr>
          <p:nvPr>
            <p:ph type="sldNum" sz="quarter" idx="4"/>
          </p:nvPr>
        </p:nvSpPr>
        <p:spPr/>
        <p:txBody>
          <a:bodyPr/>
          <a:lstStyle>
            <a:lvl1pPr>
              <a:defRPr/>
            </a:lvl1pPr>
          </a:lstStyle>
          <a:p>
            <a:fld id="{89DDD31E-8C50-406A-9168-1D0617006F25}"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F64ABEB-CD2F-4739-B646-7C99025E5180}"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F0626BC-CD62-406E-BA59-D8D2095CC178}"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77813"/>
            <a:ext cx="8229600" cy="58531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Дата 2"/>
          <p:cNvSpPr>
            <a:spLocks noGrp="1"/>
          </p:cNvSpPr>
          <p:nvPr>
            <p:ph type="dt" sz="half" idx="10"/>
          </p:nvPr>
        </p:nvSpPr>
        <p:spPr>
          <a:xfrm>
            <a:off x="457200" y="6243638"/>
            <a:ext cx="2133600" cy="457200"/>
          </a:xfrm>
        </p:spPr>
        <p:txBody>
          <a:bodyPr/>
          <a:lstStyle>
            <a:lvl1pPr>
              <a:defRPr/>
            </a:lvl1pPr>
          </a:lstStyle>
          <a:p>
            <a:endParaRPr lang="ru-RU"/>
          </a:p>
        </p:txBody>
      </p:sp>
      <p:sp>
        <p:nvSpPr>
          <p:cNvPr id="4" name="Нижний колонтитул 3"/>
          <p:cNvSpPr>
            <a:spLocks noGrp="1"/>
          </p:cNvSpPr>
          <p:nvPr>
            <p:ph type="ftr" sz="quarter" idx="11"/>
          </p:nvPr>
        </p:nvSpPr>
        <p:spPr>
          <a:xfrm>
            <a:off x="3124200" y="6248400"/>
            <a:ext cx="2895600" cy="457200"/>
          </a:xfrm>
        </p:spPr>
        <p:txBody>
          <a:bodyPr/>
          <a:lstStyle>
            <a:lvl1pPr>
              <a:defRPr/>
            </a:lvl1pPr>
          </a:lstStyle>
          <a:p>
            <a:endParaRPr lang="ru-RU"/>
          </a:p>
        </p:txBody>
      </p:sp>
      <p:sp>
        <p:nvSpPr>
          <p:cNvPr id="5" name="Номер слайда 4"/>
          <p:cNvSpPr>
            <a:spLocks noGrp="1"/>
          </p:cNvSpPr>
          <p:nvPr>
            <p:ph type="sldNum" sz="quarter" idx="12"/>
          </p:nvPr>
        </p:nvSpPr>
        <p:spPr>
          <a:xfrm>
            <a:off x="6553200" y="6243638"/>
            <a:ext cx="2133600" cy="457200"/>
          </a:xfrm>
        </p:spPr>
        <p:txBody>
          <a:bodyPr/>
          <a:lstStyle>
            <a:lvl1pPr>
              <a:defRPr/>
            </a:lvl1pPr>
          </a:lstStyle>
          <a:p>
            <a:fld id="{0C003EBA-E531-4FEB-A9AB-18CA4F1E4A22}" type="slidenum">
              <a:rPr lang="ru-RU"/>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Заголовок, 1 большой объект и 2 маленьких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39825"/>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5"/>
          <p:cNvSpPr>
            <a:spLocks noGrp="1"/>
          </p:cNvSpPr>
          <p:nvPr>
            <p:ph type="dt" sz="half" idx="10"/>
          </p:nvPr>
        </p:nvSpPr>
        <p:spPr>
          <a:xfrm>
            <a:off x="457200" y="6243638"/>
            <a:ext cx="2133600" cy="457200"/>
          </a:xfrm>
        </p:spPr>
        <p:txBody>
          <a:bodyPr/>
          <a:lstStyle>
            <a:lvl1pPr>
              <a:defRPr/>
            </a:lvl1pPr>
          </a:lstStyle>
          <a:p>
            <a:endParaRPr lang="ru-RU"/>
          </a:p>
        </p:txBody>
      </p:sp>
      <p:sp>
        <p:nvSpPr>
          <p:cNvPr id="7" name="Нижний колонтитул 6"/>
          <p:cNvSpPr>
            <a:spLocks noGrp="1"/>
          </p:cNvSpPr>
          <p:nvPr>
            <p:ph type="ftr" sz="quarter" idx="11"/>
          </p:nvPr>
        </p:nvSpPr>
        <p:spPr>
          <a:xfrm>
            <a:off x="3124200" y="6248400"/>
            <a:ext cx="2895600" cy="457200"/>
          </a:xfrm>
        </p:spPr>
        <p:txBody>
          <a:bodyPr/>
          <a:lstStyle>
            <a:lvl1pPr>
              <a:defRPr/>
            </a:lvl1pPr>
          </a:lstStyle>
          <a:p>
            <a:endParaRPr lang="ru-RU"/>
          </a:p>
        </p:txBody>
      </p:sp>
      <p:sp>
        <p:nvSpPr>
          <p:cNvPr id="8" name="Номер слайда 7"/>
          <p:cNvSpPr>
            <a:spLocks noGrp="1"/>
          </p:cNvSpPr>
          <p:nvPr>
            <p:ph type="sldNum" sz="quarter" idx="12"/>
          </p:nvPr>
        </p:nvSpPr>
        <p:spPr>
          <a:xfrm>
            <a:off x="6553200" y="6243638"/>
            <a:ext cx="2133600" cy="457200"/>
          </a:xfrm>
        </p:spPr>
        <p:txBody>
          <a:bodyPr/>
          <a:lstStyle>
            <a:lvl1pPr>
              <a:defRPr/>
            </a:lvl1pPr>
          </a:lstStyle>
          <a:p>
            <a:fld id="{A894DFA1-0F60-4BF5-B7F2-AD0A87EADC43}" type="slidenum">
              <a:rPr lang="ru-RU"/>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3982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3638"/>
            <a:ext cx="2133600" cy="457200"/>
          </a:xfrm>
        </p:spPr>
        <p:txBody>
          <a:bodyPr/>
          <a:lstStyle>
            <a:lvl1pPr>
              <a:defRPr/>
            </a:lvl1pPr>
          </a:lstStyle>
          <a:p>
            <a:endParaRPr lang="ru-RU"/>
          </a:p>
        </p:txBody>
      </p:sp>
      <p:sp>
        <p:nvSpPr>
          <p:cNvPr id="6" name="Нижний колонтитул 5"/>
          <p:cNvSpPr>
            <a:spLocks noGrp="1"/>
          </p:cNvSpPr>
          <p:nvPr>
            <p:ph type="ftr" sz="quarter" idx="11"/>
          </p:nvPr>
        </p:nvSpPr>
        <p:spPr>
          <a:xfrm>
            <a:off x="3124200" y="6248400"/>
            <a:ext cx="2895600" cy="457200"/>
          </a:xfrm>
        </p:spPr>
        <p:txBody>
          <a:bodyPr/>
          <a:lstStyle>
            <a:lvl1pPr>
              <a:defRPr/>
            </a:lvl1pPr>
          </a:lstStyle>
          <a:p>
            <a:endParaRPr lang="ru-RU"/>
          </a:p>
        </p:txBody>
      </p:sp>
      <p:sp>
        <p:nvSpPr>
          <p:cNvPr id="7" name="Номер слайда 6"/>
          <p:cNvSpPr>
            <a:spLocks noGrp="1"/>
          </p:cNvSpPr>
          <p:nvPr>
            <p:ph type="sldNum" sz="quarter" idx="12"/>
          </p:nvPr>
        </p:nvSpPr>
        <p:spPr>
          <a:xfrm>
            <a:off x="6553200" y="6243638"/>
            <a:ext cx="2133600" cy="457200"/>
          </a:xfrm>
        </p:spPr>
        <p:txBody>
          <a:bodyPr/>
          <a:lstStyle>
            <a:lvl1pPr>
              <a:defRPr/>
            </a:lvl1pPr>
          </a:lstStyle>
          <a:p>
            <a:fld id="{8095EDDC-ECA6-4249-A3FB-8D334A24D34D}" type="slidenum">
              <a:rPr lang="ru-RU"/>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reserve="1">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457200" y="277813"/>
            <a:ext cx="8229600" cy="1139825"/>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457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57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Содержимое 5"/>
          <p:cNvSpPr>
            <a:spLocks noGrp="1"/>
          </p:cNvSpPr>
          <p:nvPr>
            <p:ph sz="quarter" idx="4"/>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a:xfrm>
            <a:off x="457200" y="6243638"/>
            <a:ext cx="2133600" cy="457200"/>
          </a:xfrm>
        </p:spPr>
        <p:txBody>
          <a:bodyPr/>
          <a:lstStyle>
            <a:lvl1pPr>
              <a:defRPr/>
            </a:lvl1pPr>
          </a:lstStyle>
          <a:p>
            <a:endParaRPr lang="ru-RU"/>
          </a:p>
        </p:txBody>
      </p:sp>
      <p:sp>
        <p:nvSpPr>
          <p:cNvPr id="8" name="Нижний колонтитул 7"/>
          <p:cNvSpPr>
            <a:spLocks noGrp="1"/>
          </p:cNvSpPr>
          <p:nvPr>
            <p:ph type="ftr" sz="quarter" idx="11"/>
          </p:nvPr>
        </p:nvSpPr>
        <p:spPr>
          <a:xfrm>
            <a:off x="3124200" y="6248400"/>
            <a:ext cx="2895600" cy="457200"/>
          </a:xfrm>
        </p:spPr>
        <p:txBody>
          <a:bodyPr/>
          <a:lstStyle>
            <a:lvl1pPr>
              <a:defRPr/>
            </a:lvl1pPr>
          </a:lstStyle>
          <a:p>
            <a:endParaRPr lang="ru-RU"/>
          </a:p>
        </p:txBody>
      </p:sp>
      <p:sp>
        <p:nvSpPr>
          <p:cNvPr id="9" name="Номер слайда 8"/>
          <p:cNvSpPr>
            <a:spLocks noGrp="1"/>
          </p:cNvSpPr>
          <p:nvPr>
            <p:ph type="sldNum" sz="quarter" idx="12"/>
          </p:nvPr>
        </p:nvSpPr>
        <p:spPr>
          <a:xfrm>
            <a:off x="6553200" y="6243638"/>
            <a:ext cx="2133600" cy="457200"/>
          </a:xfrm>
        </p:spPr>
        <p:txBody>
          <a:bodyPr/>
          <a:lstStyle>
            <a:lvl1pPr>
              <a:defRPr/>
            </a:lvl1pPr>
          </a:lstStyle>
          <a:p>
            <a:fld id="{5F1665D0-D0D5-4AAE-B380-0850EB1EE77A}"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FD25568B-D954-4006-B0D6-DB634B6CB457}"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EFC5168-6B5B-4987-9281-7EB4178868FF}"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2EDF2266-0AFC-488A-B1D2-187A0A9EE509}"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BDFC450F-3F8E-4946-8242-0E92A49E255D}"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D09DBED6-582D-4C77-9BB0-E797D1996EF1}"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520DC4DE-5CE0-40FD-A703-2C6D40B64A1A}"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3B3AA99A-E250-47AC-8788-C41D31A0495E}"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DC11A718-91D5-421C-8282-E3E0093D442E}"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200706" name="Group 2"/>
          <p:cNvGrpSpPr>
            <a:grpSpLocks/>
          </p:cNvGrpSpPr>
          <p:nvPr/>
        </p:nvGrpSpPr>
        <p:grpSpPr bwMode="auto">
          <a:xfrm>
            <a:off x="4716463" y="5345113"/>
            <a:ext cx="4427537" cy="1512887"/>
            <a:chOff x="2971" y="3367"/>
            <a:chExt cx="2789" cy="953"/>
          </a:xfrm>
        </p:grpSpPr>
        <p:sp>
          <p:nvSpPr>
            <p:cNvPr id="200707"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endParaRPr lang="ru-RU"/>
            </a:p>
          </p:txBody>
        </p:sp>
        <p:sp>
          <p:nvSpPr>
            <p:cNvPr id="200708"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200709"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200710"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200711"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200712"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200713"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200714"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200715"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200716"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200717"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200718"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200719"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200720"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200721"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grpSp>
      <p:sp>
        <p:nvSpPr>
          <p:cNvPr id="200722" name="Rectangle 18"/>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ru-RU" smtClean="0"/>
              <a:t>Образец заголовка</a:t>
            </a:r>
          </a:p>
        </p:txBody>
      </p:sp>
      <p:sp>
        <p:nvSpPr>
          <p:cNvPr id="200723" name="Rectangle 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ru-RU"/>
          </a:p>
        </p:txBody>
      </p:sp>
      <p:sp>
        <p:nvSpPr>
          <p:cNvPr id="200724"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ru-RU"/>
          </a:p>
        </p:txBody>
      </p:sp>
      <p:sp>
        <p:nvSpPr>
          <p:cNvPr id="200725" name="Rectangle 21"/>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C670EE51-9693-4B0E-AA1D-45B805ED77D0}" type="slidenum">
              <a:rPr lang="ru-RU"/>
              <a:pPr/>
              <a:t>‹#›</a:t>
            </a:fld>
            <a:endParaRPr lang="ru-RU"/>
          </a:p>
        </p:txBody>
      </p:sp>
      <p:sp>
        <p:nvSpPr>
          <p:cNvPr id="200726"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dk2" tx1="lt1" bg2="dk1" tx2="lt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 id="2147483759" r:id="rId13"/>
    <p:sldLayoutId id="2147483760" r:id="rId14"/>
    <p:sldLayoutId id="2147483761" r:id="rId15"/>
  </p:sldLayoutIdLst>
  <p:hf hdr="0" ftr="0" dt="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audio" Target="file:///C:\Documents%20and%20Settings\user\&#1056;&#1072;&#1073;&#1086;&#1095;&#1080;&#1081;%20&#1089;&#1090;&#1086;&#1083;\intro.mp3" TargetMode="Externa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oleObject" Target="../embeddings/oleObject11.bin"/><Relationship Id="rId3" Type="http://schemas.openxmlformats.org/officeDocument/2006/relationships/oleObject" Target="../embeddings/oleObject1.bin"/><Relationship Id="rId7" Type="http://schemas.openxmlformats.org/officeDocument/2006/relationships/oleObject" Target="../embeddings/oleObject5.bin"/><Relationship Id="rId12" Type="http://schemas.openxmlformats.org/officeDocument/2006/relationships/oleObject" Target="../embeddings/oleObject10.bin"/><Relationship Id="rId17" Type="http://schemas.openxmlformats.org/officeDocument/2006/relationships/oleObject" Target="../embeddings/oleObject15.bin"/><Relationship Id="rId2" Type="http://schemas.openxmlformats.org/officeDocument/2006/relationships/slideLayout" Target="../slideLayouts/slideLayout7.xml"/><Relationship Id="rId16" Type="http://schemas.openxmlformats.org/officeDocument/2006/relationships/oleObject" Target="../embeddings/oleObject14.bin"/><Relationship Id="rId1" Type="http://schemas.openxmlformats.org/officeDocument/2006/relationships/vmlDrawing" Target="../drawings/vmlDrawing1.vml"/><Relationship Id="rId6" Type="http://schemas.openxmlformats.org/officeDocument/2006/relationships/oleObject" Target="../embeddings/oleObject4.bin"/><Relationship Id="rId11" Type="http://schemas.openxmlformats.org/officeDocument/2006/relationships/oleObject" Target="../embeddings/oleObject9.bin"/><Relationship Id="rId5" Type="http://schemas.openxmlformats.org/officeDocument/2006/relationships/oleObject" Target="../embeddings/oleObject3.bin"/><Relationship Id="rId15" Type="http://schemas.openxmlformats.org/officeDocument/2006/relationships/oleObject" Target="../embeddings/oleObject1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 Id="rId14" Type="http://schemas.openxmlformats.org/officeDocument/2006/relationships/oleObject" Target="../embeddings/oleObject12.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oleObject" Target="../embeddings/oleObject16.bin"/><Relationship Id="rId7" Type="http://schemas.openxmlformats.org/officeDocument/2006/relationships/oleObject" Target="../embeddings/oleObject20.bin"/><Relationship Id="rId2" Type="http://schemas.openxmlformats.org/officeDocument/2006/relationships/slideLayout" Target="../slideLayouts/slideLayout15.xml"/><Relationship Id="rId1" Type="http://schemas.openxmlformats.org/officeDocument/2006/relationships/vmlDrawing" Target="../drawings/vmlDrawing2.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 Id="rId9" Type="http://schemas.openxmlformats.org/officeDocument/2006/relationships/oleObject" Target="../embeddings/oleObject22.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1087;&#1088;&#1080;&#1083;&#1086;&#1078;&#1077;&#1085;&#1080;&#1077;1,%20&#1043;.&#1043;&#1072;&#1083;&#1080;&#1083;&#1077;&#1081;.doc"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file:///C:\Program%20Files\Physicon\Open%20Physics%202.5%20part%201\content\scientist\images\galilei1.jpg" TargetMode="External"/><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3"/>
          <p:cNvSpPr>
            <a:spLocks noGrp="1"/>
          </p:cNvSpPr>
          <p:nvPr>
            <p:ph type="sldNum" sz="quarter" idx="12"/>
          </p:nvPr>
        </p:nvSpPr>
        <p:spPr/>
        <p:txBody>
          <a:bodyPr/>
          <a:lstStyle/>
          <a:p>
            <a:fld id="{087423CA-CC73-4F23-AFD2-5DD3698C4F92}" type="slidenum">
              <a:rPr lang="ru-RU"/>
              <a:pPr/>
              <a:t>1</a:t>
            </a:fld>
            <a:endParaRPr lang="ru-RU"/>
          </a:p>
        </p:txBody>
      </p:sp>
      <p:sp>
        <p:nvSpPr>
          <p:cNvPr id="86018" name="Text Box 2"/>
          <p:cNvSpPr txBox="1">
            <a:spLocks noChangeArrowheads="1"/>
          </p:cNvSpPr>
          <p:nvPr/>
        </p:nvSpPr>
        <p:spPr bwMode="auto">
          <a:xfrm>
            <a:off x="1004888" y="1660525"/>
            <a:ext cx="6915150" cy="762000"/>
          </a:xfrm>
          <a:prstGeom prst="rect">
            <a:avLst/>
          </a:prstGeom>
          <a:noFill/>
          <a:ln w="9525">
            <a:noFill/>
            <a:miter lim="800000"/>
            <a:headEnd/>
            <a:tailEnd/>
          </a:ln>
          <a:effectLst/>
        </p:spPr>
        <p:txBody>
          <a:bodyPr>
            <a:spAutoFit/>
          </a:bodyPr>
          <a:lstStyle/>
          <a:p>
            <a:pPr algn="ctr">
              <a:spcBef>
                <a:spcPct val="50000"/>
              </a:spcBef>
            </a:pPr>
            <a:r>
              <a:rPr lang="ru-RU" sz="3200">
                <a:latin typeface="Tahoma" pitchFamily="34" charset="0"/>
              </a:rPr>
              <a:t>«</a:t>
            </a:r>
            <a:r>
              <a:rPr lang="ru-RU" sz="4400" b="1" i="1">
                <a:latin typeface="Times New Roman" pitchFamily="18" charset="0"/>
              </a:rPr>
              <a:t>Свободное  падение тел»</a:t>
            </a:r>
          </a:p>
        </p:txBody>
      </p:sp>
      <p:sp>
        <p:nvSpPr>
          <p:cNvPr id="86024" name="Rectangle 8"/>
          <p:cNvSpPr>
            <a:spLocks noChangeArrowheads="1"/>
          </p:cNvSpPr>
          <p:nvPr/>
        </p:nvSpPr>
        <p:spPr bwMode="auto">
          <a:xfrm>
            <a:off x="3119438" y="3994150"/>
            <a:ext cx="5141912" cy="1416050"/>
          </a:xfrm>
          <a:prstGeom prst="rect">
            <a:avLst/>
          </a:prstGeom>
          <a:noFill/>
          <a:ln w="9525">
            <a:noFill/>
            <a:miter lim="800000"/>
            <a:headEnd/>
            <a:tailEnd/>
          </a:ln>
          <a:effectLst/>
        </p:spPr>
        <p:txBody>
          <a:bodyPr/>
          <a:lstStyle/>
          <a:p>
            <a:pPr marL="342900" indent="-342900">
              <a:spcBef>
                <a:spcPct val="50000"/>
              </a:spcBef>
            </a:pPr>
            <a:endParaRPr lang="ru-RU" sz="1600">
              <a:solidFill>
                <a:srgbClr val="0000FF"/>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6018"/>
                                        </p:tgtEl>
                                        <p:attrNameLst>
                                          <p:attrName>style.visibility</p:attrName>
                                        </p:attrNameLst>
                                      </p:cBhvr>
                                      <p:to>
                                        <p:strVal val="visible"/>
                                      </p:to>
                                    </p:set>
                                    <p:anim calcmode="lin" valueType="num">
                                      <p:cBhvr>
                                        <p:cTn id="7" dur="1000" fill="hold"/>
                                        <p:tgtEl>
                                          <p:spTgt spid="86018"/>
                                        </p:tgtEl>
                                        <p:attrNameLst>
                                          <p:attrName>ppt_w</p:attrName>
                                        </p:attrNameLst>
                                      </p:cBhvr>
                                      <p:tavLst>
                                        <p:tav tm="0">
                                          <p:val>
                                            <p:fltVal val="0"/>
                                          </p:val>
                                        </p:tav>
                                        <p:tav tm="100000">
                                          <p:val>
                                            <p:strVal val="#ppt_w"/>
                                          </p:val>
                                        </p:tav>
                                      </p:tavLst>
                                    </p:anim>
                                    <p:anim calcmode="lin" valueType="num">
                                      <p:cBhvr>
                                        <p:cTn id="8" dur="1000" fill="hold"/>
                                        <p:tgtEl>
                                          <p:spTgt spid="86018"/>
                                        </p:tgtEl>
                                        <p:attrNameLst>
                                          <p:attrName>ppt_h</p:attrName>
                                        </p:attrNameLst>
                                      </p:cBhvr>
                                      <p:tavLst>
                                        <p:tav tm="0">
                                          <p:val>
                                            <p:fltVal val="0"/>
                                          </p:val>
                                        </p:tav>
                                        <p:tav tm="100000">
                                          <p:val>
                                            <p:strVal val="#ppt_h"/>
                                          </p:val>
                                        </p:tav>
                                      </p:tavLst>
                                    </p:anim>
                                    <p:animEffect transition="in" filter="fade">
                                      <p:cBhvr>
                                        <p:cTn id="9" dur="1000"/>
                                        <p:tgtEl>
                                          <p:spTgt spid="86018"/>
                                        </p:tgtEl>
                                      </p:cBhvr>
                                    </p:animEffect>
                                  </p:childTnLst>
                                </p:cTn>
                              </p:par>
                            </p:childTnLst>
                          </p:cTn>
                        </p:par>
                        <p:par>
                          <p:cTn id="10" fill="hold">
                            <p:stCondLst>
                              <p:cond delay="1000"/>
                            </p:stCondLst>
                            <p:childTnLst>
                              <p:par>
                                <p:cTn id="11" presetID="53" presetClass="entr" presetSubtype="0" fill="hold" grpId="0" nodeType="afterEffect" nodePh="1">
                                  <p:stCondLst>
                                    <p:cond delay="0"/>
                                  </p:stCondLst>
                                  <p:endCondLst>
                                    <p:cond evt="begin" delay="0">
                                      <p:tn val="11"/>
                                    </p:cond>
                                  </p:endCondLst>
                                  <p:childTnLst>
                                    <p:set>
                                      <p:cBhvr>
                                        <p:cTn id="12" dur="1" fill="hold">
                                          <p:stCondLst>
                                            <p:cond delay="0"/>
                                          </p:stCondLst>
                                        </p:cTn>
                                        <p:tgtEl>
                                          <p:spTgt spid="86024"/>
                                        </p:tgtEl>
                                        <p:attrNameLst>
                                          <p:attrName>style.visibility</p:attrName>
                                        </p:attrNameLst>
                                      </p:cBhvr>
                                      <p:to>
                                        <p:strVal val="visible"/>
                                      </p:to>
                                    </p:set>
                                    <p:anim calcmode="lin" valueType="num">
                                      <p:cBhvr>
                                        <p:cTn id="13" dur="1000" fill="hold"/>
                                        <p:tgtEl>
                                          <p:spTgt spid="86024"/>
                                        </p:tgtEl>
                                        <p:attrNameLst>
                                          <p:attrName>ppt_w</p:attrName>
                                        </p:attrNameLst>
                                      </p:cBhvr>
                                      <p:tavLst>
                                        <p:tav tm="0">
                                          <p:val>
                                            <p:fltVal val="0"/>
                                          </p:val>
                                        </p:tav>
                                        <p:tav tm="100000">
                                          <p:val>
                                            <p:strVal val="#ppt_w"/>
                                          </p:val>
                                        </p:tav>
                                      </p:tavLst>
                                    </p:anim>
                                    <p:anim calcmode="lin" valueType="num">
                                      <p:cBhvr>
                                        <p:cTn id="14" dur="1000" fill="hold"/>
                                        <p:tgtEl>
                                          <p:spTgt spid="86024"/>
                                        </p:tgtEl>
                                        <p:attrNameLst>
                                          <p:attrName>ppt_h</p:attrName>
                                        </p:attrNameLst>
                                      </p:cBhvr>
                                      <p:tavLst>
                                        <p:tav tm="0">
                                          <p:val>
                                            <p:fltVal val="0"/>
                                          </p:val>
                                        </p:tav>
                                        <p:tav tm="100000">
                                          <p:val>
                                            <p:strVal val="#ppt_h"/>
                                          </p:val>
                                        </p:tav>
                                      </p:tavLst>
                                    </p:anim>
                                    <p:animEffect transition="in" filter="fade">
                                      <p:cBhvr>
                                        <p:cTn id="15" dur="1000"/>
                                        <p:tgtEl>
                                          <p:spTgt spid="860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p:bldP spid="8602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5"/>
          <p:cNvSpPr>
            <a:spLocks noGrp="1"/>
          </p:cNvSpPr>
          <p:nvPr>
            <p:ph type="sldNum" sz="quarter" idx="12"/>
          </p:nvPr>
        </p:nvSpPr>
        <p:spPr/>
        <p:txBody>
          <a:bodyPr/>
          <a:lstStyle/>
          <a:p>
            <a:fld id="{5332BB2F-95DA-4AE1-B6FA-B33AF6BC709D}" type="slidenum">
              <a:rPr lang="ru-RU"/>
              <a:pPr/>
              <a:t>10</a:t>
            </a:fld>
            <a:endParaRPr lang="ru-RU"/>
          </a:p>
        </p:txBody>
      </p:sp>
      <p:sp>
        <p:nvSpPr>
          <p:cNvPr id="62466" name="Rectangle 2"/>
          <p:cNvSpPr>
            <a:spLocks noGrp="1" noChangeArrowheads="1"/>
          </p:cNvSpPr>
          <p:nvPr>
            <p:ph type="title"/>
          </p:nvPr>
        </p:nvSpPr>
        <p:spPr/>
        <p:txBody>
          <a:bodyPr/>
          <a:lstStyle/>
          <a:p>
            <a:r>
              <a:rPr lang="ru-RU" sz="4000"/>
              <a:t>Ускорение свободного падения</a:t>
            </a:r>
          </a:p>
        </p:txBody>
      </p:sp>
      <p:sp>
        <p:nvSpPr>
          <p:cNvPr id="62467" name="Rectangle 3"/>
          <p:cNvSpPr>
            <a:spLocks noGrp="1" noChangeArrowheads="1"/>
          </p:cNvSpPr>
          <p:nvPr>
            <p:ph type="body" idx="1"/>
          </p:nvPr>
        </p:nvSpPr>
        <p:spPr>
          <a:xfrm>
            <a:off x="760413" y="2178050"/>
            <a:ext cx="7546975" cy="3551238"/>
          </a:xfrm>
        </p:spPr>
        <p:txBody>
          <a:bodyPr/>
          <a:lstStyle/>
          <a:p>
            <a:r>
              <a:rPr lang="ru-RU" sz="2800"/>
              <a:t>На полюсе 			 </a:t>
            </a:r>
            <a:r>
              <a:rPr lang="en-US" sz="2800"/>
              <a:t>g=9</a:t>
            </a:r>
            <a:r>
              <a:rPr lang="ru-RU" sz="2800"/>
              <a:t>,832 м/с</a:t>
            </a:r>
            <a:r>
              <a:rPr lang="ru-RU" sz="2800" baseline="30000"/>
              <a:t>2</a:t>
            </a:r>
            <a:endParaRPr lang="ru-RU" sz="2800"/>
          </a:p>
          <a:p>
            <a:r>
              <a:rPr lang="ru-RU" sz="2800"/>
              <a:t>На экваторе			 </a:t>
            </a:r>
            <a:r>
              <a:rPr lang="en-US" sz="2800"/>
              <a:t>g=9</a:t>
            </a:r>
            <a:r>
              <a:rPr lang="ru-RU" sz="2800"/>
              <a:t>,780 м/с</a:t>
            </a:r>
            <a:r>
              <a:rPr lang="ru-RU" sz="2800" baseline="30000"/>
              <a:t>2</a:t>
            </a:r>
            <a:endParaRPr lang="ru-RU" sz="2800"/>
          </a:p>
          <a:p>
            <a:r>
              <a:rPr lang="ru-RU" sz="2800"/>
              <a:t>На высоте 100км </a:t>
            </a:r>
            <a:br>
              <a:rPr lang="ru-RU" sz="2800"/>
            </a:br>
            <a:r>
              <a:rPr lang="ru-RU" sz="2800"/>
              <a:t>над полюсом		 </a:t>
            </a:r>
            <a:r>
              <a:rPr lang="en-US" sz="2800"/>
              <a:t>g=</a:t>
            </a:r>
            <a:r>
              <a:rPr lang="ru-RU" sz="2800"/>
              <a:t>9,53 м/с</a:t>
            </a:r>
            <a:r>
              <a:rPr lang="ru-RU" sz="2800" baseline="30000"/>
              <a:t>2</a:t>
            </a:r>
            <a:endParaRPr lang="ru-RU" sz="2800"/>
          </a:p>
          <a:p>
            <a:r>
              <a:rPr lang="ru-RU" sz="2800"/>
              <a:t>На Луне			 </a:t>
            </a:r>
            <a:r>
              <a:rPr lang="en-US" sz="2800"/>
              <a:t>g=</a:t>
            </a:r>
            <a:r>
              <a:rPr lang="ru-RU" sz="2800"/>
              <a:t>1,623 м/с</a:t>
            </a:r>
            <a:r>
              <a:rPr lang="ru-RU" sz="2800" baseline="30000"/>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62466"/>
                                        </p:tgtEl>
                                        <p:attrNameLst>
                                          <p:attrName>style.visibility</p:attrName>
                                        </p:attrNameLst>
                                      </p:cBhvr>
                                      <p:to>
                                        <p:strVal val="visible"/>
                                      </p:to>
                                    </p:set>
                                    <p:anim calcmode="lin" valueType="num">
                                      <p:cBhvr>
                                        <p:cTn id="7" dur="1000" fill="hold"/>
                                        <p:tgtEl>
                                          <p:spTgt spid="62466"/>
                                        </p:tgtEl>
                                        <p:attrNameLst>
                                          <p:attrName>ppt_w</p:attrName>
                                        </p:attrNameLst>
                                      </p:cBhvr>
                                      <p:tavLst>
                                        <p:tav tm="0">
                                          <p:val>
                                            <p:fltVal val="0"/>
                                          </p:val>
                                        </p:tav>
                                        <p:tav tm="100000">
                                          <p:val>
                                            <p:strVal val="#ppt_w"/>
                                          </p:val>
                                        </p:tav>
                                      </p:tavLst>
                                    </p:anim>
                                    <p:anim calcmode="lin" valueType="num">
                                      <p:cBhvr>
                                        <p:cTn id="8" dur="1000" fill="hold"/>
                                        <p:tgtEl>
                                          <p:spTgt spid="62466"/>
                                        </p:tgtEl>
                                        <p:attrNameLst>
                                          <p:attrName>ppt_h</p:attrName>
                                        </p:attrNameLst>
                                      </p:cBhvr>
                                      <p:tavLst>
                                        <p:tav tm="0">
                                          <p:val>
                                            <p:fltVal val="0"/>
                                          </p:val>
                                        </p:tav>
                                        <p:tav tm="100000">
                                          <p:val>
                                            <p:strVal val="#ppt_h"/>
                                          </p:val>
                                        </p:tav>
                                      </p:tavLst>
                                    </p:anim>
                                    <p:animEffect transition="in" filter="fade">
                                      <p:cBhvr>
                                        <p:cTn id="9" dur="1000"/>
                                        <p:tgtEl>
                                          <p:spTgt spid="62466"/>
                                        </p:tgtEl>
                                      </p:cBhvr>
                                    </p:animEffect>
                                  </p:childTnLst>
                                </p:cTn>
                              </p:par>
                            </p:childTnLst>
                          </p:cTn>
                        </p:par>
                        <p:par>
                          <p:cTn id="10" fill="hold">
                            <p:stCondLst>
                              <p:cond delay="100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62467">
                                            <p:txEl>
                                              <p:pRg st="0" end="0"/>
                                            </p:txEl>
                                          </p:spTgt>
                                        </p:tgtEl>
                                        <p:attrNameLst>
                                          <p:attrName>style.visibility</p:attrName>
                                        </p:attrNameLst>
                                      </p:cBhvr>
                                      <p:to>
                                        <p:strVal val="visible"/>
                                      </p:to>
                                    </p:set>
                                    <p:anim calcmode="discrete" valueType="clr">
                                      <p:cBhvr override="childStyle">
                                        <p:cTn id="13" dur="80"/>
                                        <p:tgtEl>
                                          <p:spTgt spid="6246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62467">
                                            <p:txEl>
                                              <p:pRg st="0" end="0"/>
                                            </p:txEl>
                                          </p:spTgt>
                                        </p:tgtEl>
                                        <p:attrNameLst>
                                          <p:attrName>fillcolor</p:attrName>
                                        </p:attrNameLst>
                                      </p:cBhvr>
                                      <p:tavLst>
                                        <p:tav tm="0">
                                          <p:val>
                                            <p:clrVal>
                                              <a:schemeClr val="accent2"/>
                                            </p:clrVal>
                                          </p:val>
                                        </p:tav>
                                        <p:tav tm="50000">
                                          <p:val>
                                            <p:clrVal>
                                              <a:schemeClr val="hlink"/>
                                            </p:clrVal>
                                          </p:val>
                                        </p:tav>
                                      </p:tavLst>
                                    </p:anim>
                                    <p:set>
                                      <p:cBhvr>
                                        <p:cTn id="15" dur="80"/>
                                        <p:tgtEl>
                                          <p:spTgt spid="62467">
                                            <p:txEl>
                                              <p:pRg st="0" end="0"/>
                                            </p:txEl>
                                          </p:spTgt>
                                        </p:tgtEl>
                                        <p:attrNameLst>
                                          <p:attrName>fill.type</p:attrName>
                                        </p:attrNameLst>
                                      </p:cBhvr>
                                      <p:to>
                                        <p:strVal val="solid"/>
                                      </p:to>
                                    </p:set>
                                  </p:childTnLst>
                                </p:cTn>
                              </p:par>
                            </p:childTnLst>
                          </p:cTn>
                        </p:par>
                      </p:childTnLst>
                    </p:cTn>
                  </p:par>
                  <p:par>
                    <p:cTn id="16" fill="hold">
                      <p:stCondLst>
                        <p:cond delay="indefinite"/>
                      </p:stCondLst>
                      <p:childTnLst>
                        <p:par>
                          <p:cTn id="17" fill="hold">
                            <p:stCondLst>
                              <p:cond delay="0"/>
                            </p:stCondLst>
                            <p:childTnLst>
                              <p:par>
                                <p:cTn id="18" presetID="27" presetClass="entr" presetSubtype="0" fill="hold" nodeType="clickEffect">
                                  <p:stCondLst>
                                    <p:cond delay="0"/>
                                  </p:stCondLst>
                                  <p:iterate type="lt">
                                    <p:tmPct val="50000"/>
                                  </p:iterate>
                                  <p:childTnLst>
                                    <p:set>
                                      <p:cBhvr>
                                        <p:cTn id="19" dur="1" fill="hold">
                                          <p:stCondLst>
                                            <p:cond delay="0"/>
                                          </p:stCondLst>
                                        </p:cTn>
                                        <p:tgtEl>
                                          <p:spTgt spid="62467">
                                            <p:txEl>
                                              <p:pRg st="1" end="1"/>
                                            </p:txEl>
                                          </p:spTgt>
                                        </p:tgtEl>
                                        <p:attrNameLst>
                                          <p:attrName>style.visibility</p:attrName>
                                        </p:attrNameLst>
                                      </p:cBhvr>
                                      <p:to>
                                        <p:strVal val="visible"/>
                                      </p:to>
                                    </p:set>
                                    <p:anim calcmode="discrete" valueType="clr">
                                      <p:cBhvr override="childStyle">
                                        <p:cTn id="20" dur="80"/>
                                        <p:tgtEl>
                                          <p:spTgt spid="6246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62467">
                                            <p:txEl>
                                              <p:pRg st="1" end="1"/>
                                            </p:txEl>
                                          </p:spTgt>
                                        </p:tgtEl>
                                        <p:attrNameLst>
                                          <p:attrName>fillcolor</p:attrName>
                                        </p:attrNameLst>
                                      </p:cBhvr>
                                      <p:tavLst>
                                        <p:tav tm="0">
                                          <p:val>
                                            <p:clrVal>
                                              <a:schemeClr val="accent2"/>
                                            </p:clrVal>
                                          </p:val>
                                        </p:tav>
                                        <p:tav tm="50000">
                                          <p:val>
                                            <p:clrVal>
                                              <a:schemeClr val="hlink"/>
                                            </p:clrVal>
                                          </p:val>
                                        </p:tav>
                                      </p:tavLst>
                                    </p:anim>
                                    <p:set>
                                      <p:cBhvr>
                                        <p:cTn id="22" dur="80"/>
                                        <p:tgtEl>
                                          <p:spTgt spid="62467">
                                            <p:txEl>
                                              <p:pRg st="1" end="1"/>
                                            </p:txEl>
                                          </p:spTgt>
                                        </p:tgtEl>
                                        <p:attrNameLst>
                                          <p:attrName>fill.type</p:attrName>
                                        </p:attrNameLst>
                                      </p:cBhvr>
                                      <p:to>
                                        <p:strVal val="solid"/>
                                      </p:to>
                                    </p:set>
                                  </p:childTnLst>
                                </p:cTn>
                              </p:par>
                            </p:childTnLst>
                          </p:cTn>
                        </p:par>
                      </p:childTnLst>
                    </p:cTn>
                  </p:par>
                  <p:par>
                    <p:cTn id="23" fill="hold">
                      <p:stCondLst>
                        <p:cond delay="indefinite"/>
                      </p:stCondLst>
                      <p:childTnLst>
                        <p:par>
                          <p:cTn id="24" fill="hold">
                            <p:stCondLst>
                              <p:cond delay="0"/>
                            </p:stCondLst>
                            <p:childTnLst>
                              <p:par>
                                <p:cTn id="25" presetID="27" presetClass="entr" presetSubtype="0" fill="hold" nodeType="clickEffect">
                                  <p:stCondLst>
                                    <p:cond delay="0"/>
                                  </p:stCondLst>
                                  <p:iterate type="lt">
                                    <p:tmPct val="50000"/>
                                  </p:iterate>
                                  <p:childTnLst>
                                    <p:set>
                                      <p:cBhvr>
                                        <p:cTn id="26" dur="1" fill="hold">
                                          <p:stCondLst>
                                            <p:cond delay="0"/>
                                          </p:stCondLst>
                                        </p:cTn>
                                        <p:tgtEl>
                                          <p:spTgt spid="62467">
                                            <p:txEl>
                                              <p:pRg st="2" end="2"/>
                                            </p:txEl>
                                          </p:spTgt>
                                        </p:tgtEl>
                                        <p:attrNameLst>
                                          <p:attrName>style.visibility</p:attrName>
                                        </p:attrNameLst>
                                      </p:cBhvr>
                                      <p:to>
                                        <p:strVal val="visible"/>
                                      </p:to>
                                    </p:set>
                                    <p:anim calcmode="discrete" valueType="clr">
                                      <p:cBhvr override="childStyle">
                                        <p:cTn id="27" dur="80"/>
                                        <p:tgtEl>
                                          <p:spTgt spid="6246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62467">
                                            <p:txEl>
                                              <p:pRg st="2" end="2"/>
                                            </p:txEl>
                                          </p:spTgt>
                                        </p:tgtEl>
                                        <p:attrNameLst>
                                          <p:attrName>fillcolor</p:attrName>
                                        </p:attrNameLst>
                                      </p:cBhvr>
                                      <p:tavLst>
                                        <p:tav tm="0">
                                          <p:val>
                                            <p:clrVal>
                                              <a:schemeClr val="accent2"/>
                                            </p:clrVal>
                                          </p:val>
                                        </p:tav>
                                        <p:tav tm="50000">
                                          <p:val>
                                            <p:clrVal>
                                              <a:schemeClr val="hlink"/>
                                            </p:clrVal>
                                          </p:val>
                                        </p:tav>
                                      </p:tavLst>
                                    </p:anim>
                                    <p:set>
                                      <p:cBhvr>
                                        <p:cTn id="29" dur="80"/>
                                        <p:tgtEl>
                                          <p:spTgt spid="62467">
                                            <p:txEl>
                                              <p:pRg st="2" end="2"/>
                                            </p:txEl>
                                          </p:spTgt>
                                        </p:tgtEl>
                                        <p:attrNameLst>
                                          <p:attrName>fill.type</p:attrName>
                                        </p:attrNameLst>
                                      </p:cBhvr>
                                      <p:to>
                                        <p:strVal val="solid"/>
                                      </p:to>
                                    </p:set>
                                  </p:childTnLst>
                                </p:cTn>
                              </p:par>
                            </p:childTnLst>
                          </p:cTn>
                        </p:par>
                      </p:childTnLst>
                    </p:cTn>
                  </p:par>
                  <p:par>
                    <p:cTn id="30" fill="hold">
                      <p:stCondLst>
                        <p:cond delay="indefinite"/>
                      </p:stCondLst>
                      <p:childTnLst>
                        <p:par>
                          <p:cTn id="31" fill="hold">
                            <p:stCondLst>
                              <p:cond delay="0"/>
                            </p:stCondLst>
                            <p:childTnLst>
                              <p:par>
                                <p:cTn id="32" presetID="27" presetClass="entr" presetSubtype="0" fill="hold" nodeType="clickEffect">
                                  <p:stCondLst>
                                    <p:cond delay="0"/>
                                  </p:stCondLst>
                                  <p:iterate type="lt">
                                    <p:tmPct val="50000"/>
                                  </p:iterate>
                                  <p:childTnLst>
                                    <p:set>
                                      <p:cBhvr>
                                        <p:cTn id="33" dur="1" fill="hold">
                                          <p:stCondLst>
                                            <p:cond delay="0"/>
                                          </p:stCondLst>
                                        </p:cTn>
                                        <p:tgtEl>
                                          <p:spTgt spid="62467">
                                            <p:txEl>
                                              <p:pRg st="3" end="3"/>
                                            </p:txEl>
                                          </p:spTgt>
                                        </p:tgtEl>
                                        <p:attrNameLst>
                                          <p:attrName>style.visibility</p:attrName>
                                        </p:attrNameLst>
                                      </p:cBhvr>
                                      <p:to>
                                        <p:strVal val="visible"/>
                                      </p:to>
                                    </p:set>
                                    <p:anim calcmode="discrete" valueType="clr">
                                      <p:cBhvr override="childStyle">
                                        <p:cTn id="34" dur="80"/>
                                        <p:tgtEl>
                                          <p:spTgt spid="62467">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62467">
                                            <p:txEl>
                                              <p:pRg st="3" end="3"/>
                                            </p:txEl>
                                          </p:spTgt>
                                        </p:tgtEl>
                                        <p:attrNameLst>
                                          <p:attrName>fillcolor</p:attrName>
                                        </p:attrNameLst>
                                      </p:cBhvr>
                                      <p:tavLst>
                                        <p:tav tm="0">
                                          <p:val>
                                            <p:clrVal>
                                              <a:schemeClr val="accent2"/>
                                            </p:clrVal>
                                          </p:val>
                                        </p:tav>
                                        <p:tav tm="50000">
                                          <p:val>
                                            <p:clrVal>
                                              <a:schemeClr val="hlink"/>
                                            </p:clrVal>
                                          </p:val>
                                        </p:tav>
                                      </p:tavLst>
                                    </p:anim>
                                    <p:set>
                                      <p:cBhvr>
                                        <p:cTn id="36" dur="80"/>
                                        <p:tgtEl>
                                          <p:spTgt spid="62467">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5"/>
          <p:cNvSpPr>
            <a:spLocks noGrp="1"/>
          </p:cNvSpPr>
          <p:nvPr>
            <p:ph type="sldNum" sz="quarter" idx="12"/>
          </p:nvPr>
        </p:nvSpPr>
        <p:spPr/>
        <p:txBody>
          <a:bodyPr/>
          <a:lstStyle/>
          <a:p>
            <a:fld id="{87DF7C36-7F1B-4FFD-808D-73C8A4884779}" type="slidenum">
              <a:rPr lang="ru-RU"/>
              <a:pPr/>
              <a:t>11</a:t>
            </a:fld>
            <a:endParaRPr lang="ru-RU"/>
          </a:p>
        </p:txBody>
      </p:sp>
      <p:sp>
        <p:nvSpPr>
          <p:cNvPr id="218114" name="Rectangle 2"/>
          <p:cNvSpPr>
            <a:spLocks noGrp="1" noChangeArrowheads="1"/>
          </p:cNvSpPr>
          <p:nvPr>
            <p:ph type="title"/>
          </p:nvPr>
        </p:nvSpPr>
        <p:spPr>
          <a:xfrm>
            <a:off x="323850" y="274638"/>
            <a:ext cx="8362950" cy="1785937"/>
          </a:xfrm>
        </p:spPr>
        <p:txBody>
          <a:bodyPr/>
          <a:lstStyle/>
          <a:p>
            <a:pPr marL="838200" indent="-838200"/>
            <a:r>
              <a:rPr lang="ru-RU" sz="4000" b="1">
                <a:solidFill>
                  <a:schemeClr val="tx1"/>
                </a:solidFill>
                <a:effectLst/>
              </a:rPr>
              <a:t>Ньютон</a:t>
            </a:r>
            <a:r>
              <a:rPr lang="ru-RU" sz="4000">
                <a:solidFill>
                  <a:schemeClr val="tx1"/>
                </a:solidFill>
                <a:effectLst/>
              </a:rPr>
              <a:t> (Newton) Исаак </a:t>
            </a:r>
            <a:br>
              <a:rPr lang="ru-RU" sz="4000">
                <a:solidFill>
                  <a:schemeClr val="tx1"/>
                </a:solidFill>
                <a:effectLst/>
              </a:rPr>
            </a:br>
            <a:r>
              <a:rPr lang="ru-RU" sz="4000">
                <a:solidFill>
                  <a:schemeClr val="tx1"/>
                </a:solidFill>
                <a:effectLst/>
              </a:rPr>
              <a:t>(1643–1727)</a:t>
            </a:r>
            <a:br>
              <a:rPr lang="ru-RU" sz="4000">
                <a:solidFill>
                  <a:schemeClr val="tx1"/>
                </a:solidFill>
                <a:effectLst/>
              </a:rPr>
            </a:br>
            <a:endParaRPr lang="ru-RU" sz="4000">
              <a:solidFill>
                <a:schemeClr val="tx1"/>
              </a:solidFill>
              <a:effectLst/>
            </a:endParaRPr>
          </a:p>
        </p:txBody>
      </p:sp>
      <p:pic>
        <p:nvPicPr>
          <p:cNvPr id="218115" name="Picture 3" descr="newton"/>
          <p:cNvPicPr>
            <a:picLocks noChangeAspect="1" noChangeArrowheads="1"/>
          </p:cNvPicPr>
          <p:nvPr/>
        </p:nvPicPr>
        <p:blipFill>
          <a:blip r:embed="rId3"/>
          <a:srcRect/>
          <a:stretch>
            <a:fillRect/>
          </a:stretch>
        </p:blipFill>
        <p:spPr bwMode="auto">
          <a:xfrm>
            <a:off x="395288" y="2565400"/>
            <a:ext cx="2752725" cy="3671888"/>
          </a:xfrm>
          <a:prstGeom prst="rect">
            <a:avLst/>
          </a:prstGeom>
          <a:noFill/>
          <a:ln w="9525">
            <a:noFill/>
            <a:miter lim="800000"/>
            <a:headEnd/>
            <a:tailEnd/>
          </a:ln>
        </p:spPr>
      </p:pic>
      <p:sp>
        <p:nvSpPr>
          <p:cNvPr id="218116" name="Text Box 4"/>
          <p:cNvSpPr txBox="1">
            <a:spLocks noChangeArrowheads="1"/>
          </p:cNvSpPr>
          <p:nvPr/>
        </p:nvSpPr>
        <p:spPr bwMode="auto">
          <a:xfrm>
            <a:off x="3419475" y="2420938"/>
            <a:ext cx="5545138" cy="3081337"/>
          </a:xfrm>
          <a:prstGeom prst="rect">
            <a:avLst/>
          </a:prstGeom>
          <a:noFill/>
          <a:ln w="9525">
            <a:noFill/>
            <a:miter lim="800000"/>
            <a:headEnd/>
            <a:tailEnd/>
          </a:ln>
          <a:effectLst/>
        </p:spPr>
        <p:txBody>
          <a:bodyPr>
            <a:spAutoFit/>
          </a:bodyPr>
          <a:lstStyle/>
          <a:p>
            <a:endParaRPr lang="ru-RU" sz="2800">
              <a:latin typeface="Arial" charset="0"/>
            </a:endParaRPr>
          </a:p>
          <a:p>
            <a:r>
              <a:rPr lang="ru-RU" sz="2800">
                <a:latin typeface="Arial" charset="0"/>
              </a:rPr>
              <a:t>Английский математик, механик, астроном и физик, создатель классической механики, член (1672) и президент (с 1703) Лондонского королевского общества.</a:t>
            </a:r>
          </a:p>
        </p:txBody>
      </p:sp>
      <p:pic>
        <p:nvPicPr>
          <p:cNvPr id="218117" name="intro.mp3">
            <a:hlinkClick r:id="" action="ppaction://media"/>
          </p:cNvPr>
          <p:cNvPicPr>
            <a:picLocks noRot="1" noChangeAspect="1" noChangeArrowheads="1"/>
          </p:cNvPicPr>
          <p:nvPr>
            <p:ph idx="1"/>
            <a:audioFile r:link="rId1"/>
          </p:nvPr>
        </p:nvPicPr>
        <p:blipFill>
          <a:blip r:embed="rId4"/>
          <a:srcRect/>
          <a:stretch>
            <a:fillRect/>
          </a:stretch>
        </p:blipFill>
        <p:spPr>
          <a:xfrm>
            <a:off x="8532813" y="260350"/>
            <a:ext cx="304800" cy="304800"/>
          </a:xfrm>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18114"/>
                                        </p:tgtEl>
                                        <p:attrNameLst>
                                          <p:attrName>style.visibility</p:attrName>
                                        </p:attrNameLst>
                                      </p:cBhvr>
                                      <p:to>
                                        <p:strVal val="visible"/>
                                      </p:to>
                                    </p:set>
                                    <p:anim calcmode="lin" valueType="num">
                                      <p:cBhvr additive="base">
                                        <p:cTn id="7" dur="500" fill="hold"/>
                                        <p:tgtEl>
                                          <p:spTgt spid="218114"/>
                                        </p:tgtEl>
                                        <p:attrNameLst>
                                          <p:attrName>ppt_x</p:attrName>
                                        </p:attrNameLst>
                                      </p:cBhvr>
                                      <p:tavLst>
                                        <p:tav tm="0">
                                          <p:val>
                                            <p:strVal val="0-#ppt_w/2"/>
                                          </p:val>
                                        </p:tav>
                                        <p:tav tm="100000">
                                          <p:val>
                                            <p:strVal val="#ppt_x"/>
                                          </p:val>
                                        </p:tav>
                                      </p:tavLst>
                                    </p:anim>
                                    <p:anim calcmode="lin" valueType="num">
                                      <p:cBhvr additive="base">
                                        <p:cTn id="8" dur="500" fill="hold"/>
                                        <p:tgtEl>
                                          <p:spTgt spid="21811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10" fill="hold" nodeType="afterEffect">
                                  <p:stCondLst>
                                    <p:cond delay="0"/>
                                  </p:stCondLst>
                                  <p:childTnLst>
                                    <p:set>
                                      <p:cBhvr>
                                        <p:cTn id="11" dur="1" fill="hold">
                                          <p:stCondLst>
                                            <p:cond delay="0"/>
                                          </p:stCondLst>
                                        </p:cTn>
                                        <p:tgtEl>
                                          <p:spTgt spid="218115"/>
                                        </p:tgtEl>
                                        <p:attrNameLst>
                                          <p:attrName>style.visibility</p:attrName>
                                        </p:attrNameLst>
                                      </p:cBhvr>
                                      <p:to>
                                        <p:strVal val="visible"/>
                                      </p:to>
                                    </p:set>
                                    <p:animEffect transition="in" filter="blinds(horizontal)">
                                      <p:cBhvr>
                                        <p:cTn id="12" dur="500"/>
                                        <p:tgtEl>
                                          <p:spTgt spid="218115"/>
                                        </p:tgtEl>
                                      </p:cBhvr>
                                    </p:animEffect>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218116"/>
                                        </p:tgtEl>
                                        <p:attrNameLst>
                                          <p:attrName>style.visibility</p:attrName>
                                        </p:attrNameLst>
                                      </p:cBhvr>
                                      <p:to>
                                        <p:strVal val="visible"/>
                                      </p:to>
                                    </p:set>
                                    <p:anim calcmode="lin" valueType="num">
                                      <p:cBhvr additive="base">
                                        <p:cTn id="16" dur="500" fill="hold"/>
                                        <p:tgtEl>
                                          <p:spTgt spid="218116"/>
                                        </p:tgtEl>
                                        <p:attrNameLst>
                                          <p:attrName>ppt_x</p:attrName>
                                        </p:attrNameLst>
                                      </p:cBhvr>
                                      <p:tavLst>
                                        <p:tav tm="0">
                                          <p:val>
                                            <p:strVal val="#ppt_x"/>
                                          </p:val>
                                        </p:tav>
                                        <p:tav tm="100000">
                                          <p:val>
                                            <p:strVal val="#ppt_x"/>
                                          </p:val>
                                        </p:tav>
                                      </p:tavLst>
                                    </p:anim>
                                    <p:anim calcmode="lin" valueType="num">
                                      <p:cBhvr additive="base">
                                        <p:cTn id="17" dur="500" fill="hold"/>
                                        <p:tgtEl>
                                          <p:spTgt spid="218116"/>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1" presetClass="mediacall" presetSubtype="0" fill="hold" nodeType="afterEffect">
                                  <p:stCondLst>
                                    <p:cond delay="0"/>
                                  </p:stCondLst>
                                  <p:childTnLst>
                                    <p:cmd type="call" cmd="playFrom(0.0)">
                                      <p:cBhvr>
                                        <p:cTn id="20" dur="10554" fill="hold"/>
                                        <p:tgtEl>
                                          <p:spTgt spid="21811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21" fill="hold" display="0">
                  <p:stCondLst>
                    <p:cond delay="indefinite"/>
                  </p:stCondLst>
                  <p:endCondLst>
                    <p:cond evt="onNext" delay="0">
                      <p:tgtEl>
                        <p:sldTgt/>
                      </p:tgtEl>
                    </p:cond>
                    <p:cond evt="onPrev" delay="0">
                      <p:tgtEl>
                        <p:sldTgt/>
                      </p:tgtEl>
                    </p:cond>
                    <p:cond evt="onStopAudio" delay="0">
                      <p:tgtEl>
                        <p:sldTgt/>
                      </p:tgtEl>
                    </p:cond>
                  </p:endCondLst>
                </p:cTn>
                <p:tgtEl>
                  <p:spTgt spid="218117"/>
                </p:tgtEl>
              </p:cMediaNode>
            </p:audio>
          </p:childTnLst>
        </p:cTn>
      </p:par>
    </p:tnLst>
    <p:bldLst>
      <p:bldP spid="218114" grpId="0"/>
      <p:bldP spid="2181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Номер слайда 3"/>
          <p:cNvSpPr>
            <a:spLocks noGrp="1"/>
          </p:cNvSpPr>
          <p:nvPr>
            <p:ph type="sldNum" sz="quarter" idx="12"/>
          </p:nvPr>
        </p:nvSpPr>
        <p:spPr/>
        <p:txBody>
          <a:bodyPr/>
          <a:lstStyle/>
          <a:p>
            <a:fld id="{4DF17E03-C490-4480-8011-905DBA8BAA9C}" type="slidenum">
              <a:rPr lang="ru-RU"/>
              <a:pPr/>
              <a:t>12</a:t>
            </a:fld>
            <a:endParaRPr lang="ru-RU"/>
          </a:p>
        </p:txBody>
      </p:sp>
      <p:graphicFrame>
        <p:nvGraphicFramePr>
          <p:cNvPr id="244789" name="Group 53"/>
          <p:cNvGraphicFramePr>
            <a:graphicFrameLocks noGrp="1"/>
          </p:cNvGraphicFramePr>
          <p:nvPr>
            <p:ph type="tbl" idx="4294967295"/>
          </p:nvPr>
        </p:nvGraphicFramePr>
        <p:xfrm>
          <a:off x="0" y="0"/>
          <a:ext cx="8918575" cy="6624003"/>
        </p:xfrm>
        <a:graphic>
          <a:graphicData uri="http://schemas.openxmlformats.org/drawingml/2006/table">
            <a:tbl>
              <a:tblPr/>
              <a:tblGrid>
                <a:gridCol w="2973388"/>
                <a:gridCol w="2971800"/>
                <a:gridCol w="2973387"/>
              </a:tblGrid>
              <a:tr h="12192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20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Равноускоренное движение</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20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Свободное падение</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20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Движение тела, брошенного вертикально вверх</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80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25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985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71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71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4768" name="Rectangle 32"/>
          <p:cNvSpPr>
            <a:spLocks noChangeArrowheads="1"/>
          </p:cNvSpPr>
          <p:nvPr/>
        </p:nvSpPr>
        <p:spPr bwMode="auto">
          <a:xfrm>
            <a:off x="3559175" y="3141663"/>
            <a:ext cx="2025650" cy="0"/>
          </a:xfrm>
          <a:prstGeom prst="rect">
            <a:avLst/>
          </a:prstGeom>
          <a:noFill/>
          <a:ln w="9525">
            <a:noFill/>
            <a:miter lim="800000"/>
            <a:headEnd/>
            <a:tailEnd/>
          </a:ln>
          <a:effectLst/>
        </p:spPr>
        <p:txBody>
          <a:bodyPr wrap="none">
            <a:spAutoFit/>
          </a:bodyPr>
          <a:lstStyle/>
          <a:p>
            <a:endParaRPr lang="ru-RU"/>
          </a:p>
        </p:txBody>
      </p:sp>
      <p:graphicFrame>
        <p:nvGraphicFramePr>
          <p:cNvPr id="244769" name="Object 33"/>
          <p:cNvGraphicFramePr>
            <a:graphicFrameLocks noChangeAspect="1"/>
          </p:cNvGraphicFramePr>
          <p:nvPr/>
        </p:nvGraphicFramePr>
        <p:xfrm>
          <a:off x="800100" y="1766888"/>
          <a:ext cx="1646238" cy="571500"/>
        </p:xfrm>
        <a:graphic>
          <a:graphicData uri="http://schemas.openxmlformats.org/presentationml/2006/ole">
            <p:oleObj spid="_x0000_s244769" name="Формула" r:id="rId3" imgW="711200" imgH="228600" progId="Equation.3">
              <p:embed/>
            </p:oleObj>
          </a:graphicData>
        </a:graphic>
      </p:graphicFrame>
      <p:sp>
        <p:nvSpPr>
          <p:cNvPr id="244770" name="Rectangle 34"/>
          <p:cNvSpPr>
            <a:spLocks noChangeArrowheads="1"/>
          </p:cNvSpPr>
          <p:nvPr/>
        </p:nvSpPr>
        <p:spPr bwMode="auto">
          <a:xfrm>
            <a:off x="3559175" y="3170238"/>
            <a:ext cx="2025650" cy="0"/>
          </a:xfrm>
          <a:prstGeom prst="rect">
            <a:avLst/>
          </a:prstGeom>
          <a:noFill/>
          <a:ln w="9525">
            <a:noFill/>
            <a:miter lim="800000"/>
            <a:headEnd/>
            <a:tailEnd/>
          </a:ln>
          <a:effectLst/>
        </p:spPr>
        <p:txBody>
          <a:bodyPr wrap="none">
            <a:spAutoFit/>
          </a:bodyPr>
          <a:lstStyle/>
          <a:p>
            <a:endParaRPr lang="ru-RU"/>
          </a:p>
        </p:txBody>
      </p:sp>
      <p:graphicFrame>
        <p:nvGraphicFramePr>
          <p:cNvPr id="244771" name="Object 35"/>
          <p:cNvGraphicFramePr>
            <a:graphicFrameLocks noChangeAspect="1"/>
          </p:cNvGraphicFramePr>
          <p:nvPr/>
        </p:nvGraphicFramePr>
        <p:xfrm>
          <a:off x="457200" y="2817813"/>
          <a:ext cx="2255838" cy="531812"/>
        </p:xfrm>
        <a:graphic>
          <a:graphicData uri="http://schemas.openxmlformats.org/presentationml/2006/ole">
            <p:oleObj spid="_x0000_s244771" name="Формула" r:id="rId4" imgW="939600" imgH="253800" progId="Equation.3">
              <p:embed/>
            </p:oleObj>
          </a:graphicData>
        </a:graphic>
      </p:graphicFrame>
      <p:sp>
        <p:nvSpPr>
          <p:cNvPr id="244772" name="Rectangle 36"/>
          <p:cNvSpPr>
            <a:spLocks noChangeArrowheads="1"/>
          </p:cNvSpPr>
          <p:nvPr/>
        </p:nvSpPr>
        <p:spPr bwMode="auto">
          <a:xfrm>
            <a:off x="0" y="3100388"/>
            <a:ext cx="9144000" cy="0"/>
          </a:xfrm>
          <a:prstGeom prst="rect">
            <a:avLst/>
          </a:prstGeom>
          <a:noFill/>
          <a:ln w="9525">
            <a:noFill/>
            <a:miter lim="800000"/>
            <a:headEnd/>
            <a:tailEnd/>
          </a:ln>
          <a:effectLst/>
        </p:spPr>
        <p:txBody>
          <a:bodyPr wrap="none" anchor="ctr">
            <a:spAutoFit/>
          </a:bodyPr>
          <a:lstStyle/>
          <a:p>
            <a:endParaRPr lang="ru-RU"/>
          </a:p>
        </p:txBody>
      </p:sp>
      <p:graphicFrame>
        <p:nvGraphicFramePr>
          <p:cNvPr id="244773" name="Object 37"/>
          <p:cNvGraphicFramePr>
            <a:graphicFrameLocks noChangeAspect="1"/>
          </p:cNvGraphicFramePr>
          <p:nvPr/>
        </p:nvGraphicFramePr>
        <p:xfrm>
          <a:off x="457200" y="3811588"/>
          <a:ext cx="2316163" cy="952500"/>
        </p:xfrm>
        <a:graphic>
          <a:graphicData uri="http://schemas.openxmlformats.org/presentationml/2006/ole">
            <p:oleObj spid="_x0000_s244773" name="Формула" r:id="rId5" imgW="837836" imgH="444307" progId="Equation.3">
              <p:embed/>
            </p:oleObj>
          </a:graphicData>
        </a:graphic>
      </p:graphicFrame>
      <p:sp>
        <p:nvSpPr>
          <p:cNvPr id="244774" name="Rectangle 38"/>
          <p:cNvSpPr>
            <a:spLocks noChangeArrowheads="1"/>
          </p:cNvSpPr>
          <p:nvPr/>
        </p:nvSpPr>
        <p:spPr bwMode="auto">
          <a:xfrm>
            <a:off x="0" y="3084513"/>
            <a:ext cx="9144000" cy="0"/>
          </a:xfrm>
          <a:prstGeom prst="rect">
            <a:avLst/>
          </a:prstGeom>
          <a:noFill/>
          <a:ln w="9525">
            <a:noFill/>
            <a:miter lim="800000"/>
            <a:headEnd/>
            <a:tailEnd/>
          </a:ln>
          <a:effectLst/>
        </p:spPr>
        <p:txBody>
          <a:bodyPr wrap="none" anchor="ctr">
            <a:spAutoFit/>
          </a:bodyPr>
          <a:lstStyle/>
          <a:p>
            <a:endParaRPr lang="ru-RU"/>
          </a:p>
        </p:txBody>
      </p:sp>
      <p:graphicFrame>
        <p:nvGraphicFramePr>
          <p:cNvPr id="244775" name="Object 39"/>
          <p:cNvGraphicFramePr>
            <a:graphicFrameLocks noChangeAspect="1"/>
          </p:cNvGraphicFramePr>
          <p:nvPr/>
        </p:nvGraphicFramePr>
        <p:xfrm>
          <a:off x="457200" y="4932363"/>
          <a:ext cx="1973263" cy="763587"/>
        </p:xfrm>
        <a:graphic>
          <a:graphicData uri="http://schemas.openxmlformats.org/presentationml/2006/ole">
            <p:oleObj spid="_x0000_s244775" name="Формула" r:id="rId6" imgW="952087" imgH="418918" progId="Equation.3">
              <p:embed/>
            </p:oleObj>
          </a:graphicData>
        </a:graphic>
      </p:graphicFrame>
      <p:graphicFrame>
        <p:nvGraphicFramePr>
          <p:cNvPr id="244776" name="Object 40"/>
          <p:cNvGraphicFramePr>
            <a:graphicFrameLocks noChangeAspect="1"/>
          </p:cNvGraphicFramePr>
          <p:nvPr/>
        </p:nvGraphicFramePr>
        <p:xfrm>
          <a:off x="3627438" y="2789238"/>
          <a:ext cx="1957387" cy="760412"/>
        </p:xfrm>
        <a:graphic>
          <a:graphicData uri="http://schemas.openxmlformats.org/presentationml/2006/ole">
            <p:oleObj spid="_x0000_s244776" name="Формула" r:id="rId7" imgW="812520" imgH="241200" progId="Equation.3">
              <p:embed/>
            </p:oleObj>
          </a:graphicData>
        </a:graphic>
      </p:graphicFrame>
      <p:graphicFrame>
        <p:nvGraphicFramePr>
          <p:cNvPr id="244777" name="Object 41"/>
          <p:cNvGraphicFramePr>
            <a:graphicFrameLocks noChangeAspect="1"/>
          </p:cNvGraphicFramePr>
          <p:nvPr/>
        </p:nvGraphicFramePr>
        <p:xfrm>
          <a:off x="3559175" y="1766888"/>
          <a:ext cx="2025650" cy="635000"/>
        </p:xfrm>
        <a:graphic>
          <a:graphicData uri="http://schemas.openxmlformats.org/presentationml/2006/ole">
            <p:oleObj spid="_x0000_s244777" name="Формула" r:id="rId8" imgW="736560" imgH="253800" progId="Equation.3">
              <p:embed/>
            </p:oleObj>
          </a:graphicData>
        </a:graphic>
      </p:graphicFrame>
      <p:graphicFrame>
        <p:nvGraphicFramePr>
          <p:cNvPr id="244778" name="Object 42"/>
          <p:cNvGraphicFramePr>
            <a:graphicFrameLocks noChangeAspect="1"/>
          </p:cNvGraphicFramePr>
          <p:nvPr/>
        </p:nvGraphicFramePr>
        <p:xfrm>
          <a:off x="6542088" y="1766888"/>
          <a:ext cx="2025650" cy="635000"/>
        </p:xfrm>
        <a:graphic>
          <a:graphicData uri="http://schemas.openxmlformats.org/presentationml/2006/ole">
            <p:oleObj spid="_x0000_s244778" name="Формула" r:id="rId9" imgW="736560" imgH="253800" progId="Equation.3">
              <p:embed/>
            </p:oleObj>
          </a:graphicData>
        </a:graphic>
      </p:graphicFrame>
      <p:sp>
        <p:nvSpPr>
          <p:cNvPr id="244779" name="Rectangle 43"/>
          <p:cNvSpPr>
            <a:spLocks noChangeArrowheads="1"/>
          </p:cNvSpPr>
          <p:nvPr/>
        </p:nvSpPr>
        <p:spPr bwMode="auto">
          <a:xfrm>
            <a:off x="0" y="3100388"/>
            <a:ext cx="9144000" cy="0"/>
          </a:xfrm>
          <a:prstGeom prst="rect">
            <a:avLst/>
          </a:prstGeom>
          <a:noFill/>
          <a:ln w="9525">
            <a:noFill/>
            <a:miter lim="800000"/>
            <a:headEnd/>
            <a:tailEnd/>
          </a:ln>
          <a:effectLst/>
        </p:spPr>
        <p:txBody>
          <a:bodyPr wrap="none" anchor="ctr">
            <a:spAutoFit/>
          </a:bodyPr>
          <a:lstStyle/>
          <a:p>
            <a:endParaRPr lang="ru-RU"/>
          </a:p>
        </p:txBody>
      </p:sp>
      <p:graphicFrame>
        <p:nvGraphicFramePr>
          <p:cNvPr id="244780" name="Object 44"/>
          <p:cNvGraphicFramePr>
            <a:graphicFrameLocks noChangeAspect="1"/>
          </p:cNvGraphicFramePr>
          <p:nvPr/>
        </p:nvGraphicFramePr>
        <p:xfrm>
          <a:off x="3559175" y="3811588"/>
          <a:ext cx="1957388" cy="952500"/>
        </p:xfrm>
        <a:graphic>
          <a:graphicData uri="http://schemas.openxmlformats.org/presentationml/2006/ole">
            <p:oleObj spid="_x0000_s244780" name="Формула" r:id="rId10" imgW="837836" imgH="444307" progId="Equation.3">
              <p:embed/>
            </p:oleObj>
          </a:graphicData>
        </a:graphic>
      </p:graphicFrame>
      <p:graphicFrame>
        <p:nvGraphicFramePr>
          <p:cNvPr id="244781" name="Object 45"/>
          <p:cNvGraphicFramePr>
            <a:graphicFrameLocks noChangeAspect="1"/>
          </p:cNvGraphicFramePr>
          <p:nvPr/>
        </p:nvGraphicFramePr>
        <p:xfrm>
          <a:off x="473075" y="5702300"/>
          <a:ext cx="1973263" cy="920750"/>
        </p:xfrm>
        <a:graphic>
          <a:graphicData uri="http://schemas.openxmlformats.org/presentationml/2006/ole">
            <p:oleObj spid="_x0000_s244781" name="Формула" r:id="rId11" imgW="1180800" imgH="419040" progId="Equation.3">
              <p:embed/>
            </p:oleObj>
          </a:graphicData>
        </a:graphic>
      </p:graphicFrame>
      <p:graphicFrame>
        <p:nvGraphicFramePr>
          <p:cNvPr id="244782" name="Object 46"/>
          <p:cNvGraphicFramePr>
            <a:graphicFrameLocks noChangeAspect="1"/>
          </p:cNvGraphicFramePr>
          <p:nvPr/>
        </p:nvGraphicFramePr>
        <p:xfrm>
          <a:off x="3208338" y="4932363"/>
          <a:ext cx="2376487" cy="763587"/>
        </p:xfrm>
        <a:graphic>
          <a:graphicData uri="http://schemas.openxmlformats.org/presentationml/2006/ole">
            <p:oleObj spid="_x0000_s244782" name="Формула" r:id="rId12" imgW="825480" imgH="419040" progId="Equation.3">
              <p:embed/>
            </p:oleObj>
          </a:graphicData>
        </a:graphic>
      </p:graphicFrame>
      <p:graphicFrame>
        <p:nvGraphicFramePr>
          <p:cNvPr id="244783" name="Object 47"/>
          <p:cNvGraphicFramePr>
            <a:graphicFrameLocks noChangeAspect="1"/>
          </p:cNvGraphicFramePr>
          <p:nvPr/>
        </p:nvGraphicFramePr>
        <p:xfrm>
          <a:off x="3559175" y="5768975"/>
          <a:ext cx="1882775" cy="920750"/>
        </p:xfrm>
        <a:graphic>
          <a:graphicData uri="http://schemas.openxmlformats.org/presentationml/2006/ole">
            <p:oleObj spid="_x0000_s244783" name="Формула" r:id="rId13" imgW="1180800" imgH="419040" progId="Equation.3">
              <p:embed/>
            </p:oleObj>
          </a:graphicData>
        </a:graphic>
      </p:graphicFrame>
      <p:graphicFrame>
        <p:nvGraphicFramePr>
          <p:cNvPr id="244784" name="Object 48"/>
          <p:cNvGraphicFramePr>
            <a:graphicFrameLocks noChangeAspect="1"/>
          </p:cNvGraphicFramePr>
          <p:nvPr/>
        </p:nvGraphicFramePr>
        <p:xfrm>
          <a:off x="6296025" y="5768975"/>
          <a:ext cx="2271713" cy="684213"/>
        </p:xfrm>
        <a:graphic>
          <a:graphicData uri="http://schemas.openxmlformats.org/presentationml/2006/ole">
            <p:oleObj spid="_x0000_s244784" name="Формула" r:id="rId14" imgW="1155600" imgH="419040" progId="Equation.3">
              <p:embed/>
            </p:oleObj>
          </a:graphicData>
        </a:graphic>
      </p:graphicFrame>
      <p:graphicFrame>
        <p:nvGraphicFramePr>
          <p:cNvPr id="244785" name="Object 49"/>
          <p:cNvGraphicFramePr>
            <a:graphicFrameLocks noChangeAspect="1"/>
          </p:cNvGraphicFramePr>
          <p:nvPr/>
        </p:nvGraphicFramePr>
        <p:xfrm>
          <a:off x="6296025" y="4899025"/>
          <a:ext cx="2049463" cy="796925"/>
        </p:xfrm>
        <a:graphic>
          <a:graphicData uri="http://schemas.openxmlformats.org/presentationml/2006/ole">
            <p:oleObj spid="_x0000_s244785" name="Формула" r:id="rId15" imgW="825480" imgH="419040" progId="Equation.3">
              <p:embed/>
            </p:oleObj>
          </a:graphicData>
        </a:graphic>
      </p:graphicFrame>
      <p:sp>
        <p:nvSpPr>
          <p:cNvPr id="244786" name="Rectangle 50"/>
          <p:cNvSpPr>
            <a:spLocks noChangeArrowheads="1"/>
          </p:cNvSpPr>
          <p:nvPr/>
        </p:nvSpPr>
        <p:spPr bwMode="auto">
          <a:xfrm>
            <a:off x="0" y="3100388"/>
            <a:ext cx="9144000" cy="0"/>
          </a:xfrm>
          <a:prstGeom prst="rect">
            <a:avLst/>
          </a:prstGeom>
          <a:noFill/>
          <a:ln w="9525">
            <a:noFill/>
            <a:miter lim="800000"/>
            <a:headEnd/>
            <a:tailEnd/>
          </a:ln>
          <a:effectLst/>
        </p:spPr>
        <p:txBody>
          <a:bodyPr wrap="none" anchor="ctr">
            <a:spAutoFit/>
          </a:bodyPr>
          <a:lstStyle/>
          <a:p>
            <a:endParaRPr lang="ru-RU"/>
          </a:p>
        </p:txBody>
      </p:sp>
      <p:graphicFrame>
        <p:nvGraphicFramePr>
          <p:cNvPr id="244787" name="Object 51"/>
          <p:cNvGraphicFramePr>
            <a:graphicFrameLocks noChangeAspect="1"/>
          </p:cNvGraphicFramePr>
          <p:nvPr/>
        </p:nvGraphicFramePr>
        <p:xfrm>
          <a:off x="6296025" y="3830638"/>
          <a:ext cx="2271713" cy="933450"/>
        </p:xfrm>
        <a:graphic>
          <a:graphicData uri="http://schemas.openxmlformats.org/presentationml/2006/ole">
            <p:oleObj spid="_x0000_s244787" name="Формула" r:id="rId16" imgW="837836" imgH="444307" progId="Equation.3">
              <p:embed/>
            </p:oleObj>
          </a:graphicData>
        </a:graphic>
      </p:graphicFrame>
      <p:graphicFrame>
        <p:nvGraphicFramePr>
          <p:cNvPr id="244788" name="Object 52"/>
          <p:cNvGraphicFramePr>
            <a:graphicFrameLocks noChangeAspect="1"/>
          </p:cNvGraphicFramePr>
          <p:nvPr/>
        </p:nvGraphicFramePr>
        <p:xfrm>
          <a:off x="6296025" y="2838450"/>
          <a:ext cx="2271713" cy="687388"/>
        </p:xfrm>
        <a:graphic>
          <a:graphicData uri="http://schemas.openxmlformats.org/presentationml/2006/ole">
            <p:oleObj spid="_x0000_s244788" name="Формула" r:id="rId17" imgW="825480" imgH="241200" progId="Equation.3">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5"/>
          <p:cNvSpPr>
            <a:spLocks noGrp="1"/>
          </p:cNvSpPr>
          <p:nvPr>
            <p:ph type="sldNum" sz="quarter" idx="12"/>
          </p:nvPr>
        </p:nvSpPr>
        <p:spPr/>
        <p:txBody>
          <a:bodyPr/>
          <a:lstStyle/>
          <a:p>
            <a:fld id="{F49220FB-089F-4A56-8550-96C84F7AA5DE}" type="slidenum">
              <a:rPr lang="ru-RU"/>
              <a:pPr/>
              <a:t>13</a:t>
            </a:fld>
            <a:endParaRPr lang="ru-RU"/>
          </a:p>
        </p:txBody>
      </p:sp>
      <p:sp>
        <p:nvSpPr>
          <p:cNvPr id="31746" name="Rectangle 2"/>
          <p:cNvSpPr>
            <a:spLocks noGrp="1" noChangeArrowheads="1"/>
          </p:cNvSpPr>
          <p:nvPr>
            <p:ph type="title"/>
          </p:nvPr>
        </p:nvSpPr>
        <p:spPr/>
        <p:txBody>
          <a:bodyPr/>
          <a:lstStyle/>
          <a:p>
            <a:r>
              <a:rPr lang="ru-RU" sz="4000"/>
              <a:t>Алгоритм решения задач по данной теме</a:t>
            </a:r>
          </a:p>
        </p:txBody>
      </p:sp>
      <p:sp>
        <p:nvSpPr>
          <p:cNvPr id="31747" name="Rectangle 3"/>
          <p:cNvSpPr>
            <a:spLocks noGrp="1" noChangeArrowheads="1"/>
          </p:cNvSpPr>
          <p:nvPr>
            <p:ph type="body" idx="1"/>
          </p:nvPr>
        </p:nvSpPr>
        <p:spPr/>
        <p:txBody>
          <a:bodyPr/>
          <a:lstStyle/>
          <a:p>
            <a:pPr>
              <a:lnSpc>
                <a:spcPct val="80000"/>
              </a:lnSpc>
            </a:pPr>
            <a:r>
              <a:rPr lang="ru-RU" sz="2800"/>
              <a:t>Записать данные задачи.</a:t>
            </a:r>
          </a:p>
          <a:p>
            <a:pPr>
              <a:lnSpc>
                <a:spcPct val="80000"/>
              </a:lnSpc>
            </a:pPr>
            <a:r>
              <a:rPr lang="ru-RU" sz="2800"/>
              <a:t>Сделать чертеж.</a:t>
            </a:r>
          </a:p>
          <a:p>
            <a:pPr>
              <a:lnSpc>
                <a:spcPct val="80000"/>
              </a:lnSpc>
            </a:pPr>
            <a:r>
              <a:rPr lang="ru-RU" sz="2800"/>
              <a:t>Выбрать систему координат и записать уравнения движения</a:t>
            </a:r>
            <a:r>
              <a:rPr lang="en-US" sz="2800"/>
              <a:t> </a:t>
            </a:r>
            <a:r>
              <a:rPr lang="ru-RU" sz="2800"/>
              <a:t>и изменения скорости тела в проекциях на заданные оси.</a:t>
            </a:r>
          </a:p>
          <a:p>
            <a:pPr>
              <a:lnSpc>
                <a:spcPct val="80000"/>
              </a:lnSpc>
            </a:pPr>
            <a:r>
              <a:rPr lang="ru-RU" sz="2800"/>
              <a:t>Выбрать характерные точки на чертеже и переписать уравнения относительно этих точек.</a:t>
            </a:r>
          </a:p>
          <a:p>
            <a:pPr>
              <a:lnSpc>
                <a:spcPct val="80000"/>
              </a:lnSpc>
            </a:pPr>
            <a:r>
              <a:rPr lang="ru-RU" sz="2800"/>
              <a:t>Решить полученную систему уравнений и оценить результат.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31746"/>
                                        </p:tgtEl>
                                        <p:attrNameLst>
                                          <p:attrName>style.visibility</p:attrName>
                                        </p:attrNameLst>
                                      </p:cBhvr>
                                      <p:to>
                                        <p:strVal val="visible"/>
                                      </p:to>
                                    </p:set>
                                    <p:anim calcmode="discrete" valueType="clr">
                                      <p:cBhvr override="childStyle">
                                        <p:cTn id="7" dur="80"/>
                                        <p:tgtEl>
                                          <p:spTgt spid="3174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1746"/>
                                        </p:tgtEl>
                                        <p:attrNameLst>
                                          <p:attrName>fillcolor</p:attrName>
                                        </p:attrNameLst>
                                      </p:cBhvr>
                                      <p:tavLst>
                                        <p:tav tm="0">
                                          <p:val>
                                            <p:clrVal>
                                              <a:schemeClr val="accent2"/>
                                            </p:clrVal>
                                          </p:val>
                                        </p:tav>
                                        <p:tav tm="50000">
                                          <p:val>
                                            <p:clrVal>
                                              <a:schemeClr val="hlink"/>
                                            </p:clrVal>
                                          </p:val>
                                        </p:tav>
                                      </p:tavLst>
                                    </p:anim>
                                    <p:set>
                                      <p:cBhvr>
                                        <p:cTn id="9" dur="80"/>
                                        <p:tgtEl>
                                          <p:spTgt spid="3174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1747">
                                            <p:txEl>
                                              <p:pRg st="0" end="0"/>
                                            </p:txEl>
                                          </p:spTgt>
                                        </p:tgtEl>
                                        <p:attrNameLst>
                                          <p:attrName>style.visibility</p:attrName>
                                        </p:attrNameLst>
                                      </p:cBhvr>
                                      <p:to>
                                        <p:strVal val="visible"/>
                                      </p:to>
                                    </p:set>
                                    <p:anim calcmode="discrete" valueType="clr">
                                      <p:cBhvr override="childStyle">
                                        <p:cTn id="14" dur="80"/>
                                        <p:tgtEl>
                                          <p:spTgt spid="3174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1747">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1747">
                                            <p:txEl>
                                              <p:pRg st="0" end="0"/>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31747">
                                            <p:txEl>
                                              <p:pRg st="1" end="1"/>
                                            </p:txEl>
                                          </p:spTgt>
                                        </p:tgtEl>
                                        <p:attrNameLst>
                                          <p:attrName>style.visibility</p:attrName>
                                        </p:attrNameLst>
                                      </p:cBhvr>
                                      <p:to>
                                        <p:strVal val="visible"/>
                                      </p:to>
                                    </p:set>
                                    <p:anim calcmode="discrete" valueType="clr">
                                      <p:cBhvr override="childStyle">
                                        <p:cTn id="21" dur="80"/>
                                        <p:tgtEl>
                                          <p:spTgt spid="3174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1747">
                                            <p:txEl>
                                              <p:pRg st="1" end="1"/>
                                            </p:txEl>
                                          </p:spTgt>
                                        </p:tgtEl>
                                        <p:attrNameLst>
                                          <p:attrName>fillcolor</p:attrName>
                                        </p:attrNameLst>
                                      </p:cBhvr>
                                      <p:tavLst>
                                        <p:tav tm="0">
                                          <p:val>
                                            <p:clrVal>
                                              <a:schemeClr val="accent2"/>
                                            </p:clrVal>
                                          </p:val>
                                        </p:tav>
                                        <p:tav tm="50000">
                                          <p:val>
                                            <p:clrVal>
                                              <a:schemeClr val="hlink"/>
                                            </p:clrVal>
                                          </p:val>
                                        </p:tav>
                                      </p:tavLst>
                                    </p:anim>
                                    <p:set>
                                      <p:cBhvr>
                                        <p:cTn id="23" dur="80"/>
                                        <p:tgtEl>
                                          <p:spTgt spid="31747">
                                            <p:txEl>
                                              <p:pRg st="1" end="1"/>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31747">
                                            <p:txEl>
                                              <p:pRg st="2" end="2"/>
                                            </p:txEl>
                                          </p:spTgt>
                                        </p:tgtEl>
                                        <p:attrNameLst>
                                          <p:attrName>style.visibility</p:attrName>
                                        </p:attrNameLst>
                                      </p:cBhvr>
                                      <p:to>
                                        <p:strVal val="visible"/>
                                      </p:to>
                                    </p:set>
                                    <p:anim calcmode="discrete" valueType="clr">
                                      <p:cBhvr override="childStyle">
                                        <p:cTn id="28" dur="80"/>
                                        <p:tgtEl>
                                          <p:spTgt spid="3174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1747">
                                            <p:txEl>
                                              <p:pRg st="2" end="2"/>
                                            </p:txEl>
                                          </p:spTgt>
                                        </p:tgtEl>
                                        <p:attrNameLst>
                                          <p:attrName>fillcolor</p:attrName>
                                        </p:attrNameLst>
                                      </p:cBhvr>
                                      <p:tavLst>
                                        <p:tav tm="0">
                                          <p:val>
                                            <p:clrVal>
                                              <a:schemeClr val="accent2"/>
                                            </p:clrVal>
                                          </p:val>
                                        </p:tav>
                                        <p:tav tm="50000">
                                          <p:val>
                                            <p:clrVal>
                                              <a:schemeClr val="hlink"/>
                                            </p:clrVal>
                                          </p:val>
                                        </p:tav>
                                      </p:tavLst>
                                    </p:anim>
                                    <p:set>
                                      <p:cBhvr>
                                        <p:cTn id="30" dur="80"/>
                                        <p:tgtEl>
                                          <p:spTgt spid="31747">
                                            <p:txEl>
                                              <p:pRg st="2" end="2"/>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nodeType="clickEffect">
                                  <p:stCondLst>
                                    <p:cond delay="0"/>
                                  </p:stCondLst>
                                  <p:iterate type="lt">
                                    <p:tmPct val="50000"/>
                                  </p:iterate>
                                  <p:childTnLst>
                                    <p:set>
                                      <p:cBhvr>
                                        <p:cTn id="34" dur="1" fill="hold">
                                          <p:stCondLst>
                                            <p:cond delay="0"/>
                                          </p:stCondLst>
                                        </p:cTn>
                                        <p:tgtEl>
                                          <p:spTgt spid="31747">
                                            <p:txEl>
                                              <p:pRg st="3" end="3"/>
                                            </p:txEl>
                                          </p:spTgt>
                                        </p:tgtEl>
                                        <p:attrNameLst>
                                          <p:attrName>style.visibility</p:attrName>
                                        </p:attrNameLst>
                                      </p:cBhvr>
                                      <p:to>
                                        <p:strVal val="visible"/>
                                      </p:to>
                                    </p:set>
                                    <p:anim calcmode="discrete" valueType="clr">
                                      <p:cBhvr override="childStyle">
                                        <p:cTn id="35" dur="80"/>
                                        <p:tgtEl>
                                          <p:spTgt spid="31747">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31747">
                                            <p:txEl>
                                              <p:pRg st="3" end="3"/>
                                            </p:txEl>
                                          </p:spTgt>
                                        </p:tgtEl>
                                        <p:attrNameLst>
                                          <p:attrName>fillcolor</p:attrName>
                                        </p:attrNameLst>
                                      </p:cBhvr>
                                      <p:tavLst>
                                        <p:tav tm="0">
                                          <p:val>
                                            <p:clrVal>
                                              <a:schemeClr val="accent2"/>
                                            </p:clrVal>
                                          </p:val>
                                        </p:tav>
                                        <p:tav tm="50000">
                                          <p:val>
                                            <p:clrVal>
                                              <a:schemeClr val="hlink"/>
                                            </p:clrVal>
                                          </p:val>
                                        </p:tav>
                                      </p:tavLst>
                                    </p:anim>
                                    <p:set>
                                      <p:cBhvr>
                                        <p:cTn id="37" dur="80"/>
                                        <p:tgtEl>
                                          <p:spTgt spid="31747">
                                            <p:txEl>
                                              <p:pRg st="3" end="3"/>
                                            </p:txEl>
                                          </p:spTgt>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nodeType="clickEffect">
                                  <p:stCondLst>
                                    <p:cond delay="0"/>
                                  </p:stCondLst>
                                  <p:iterate type="lt">
                                    <p:tmPct val="50000"/>
                                  </p:iterate>
                                  <p:childTnLst>
                                    <p:set>
                                      <p:cBhvr>
                                        <p:cTn id="41" dur="1" fill="hold">
                                          <p:stCondLst>
                                            <p:cond delay="0"/>
                                          </p:stCondLst>
                                        </p:cTn>
                                        <p:tgtEl>
                                          <p:spTgt spid="31747">
                                            <p:txEl>
                                              <p:pRg st="4" end="4"/>
                                            </p:txEl>
                                          </p:spTgt>
                                        </p:tgtEl>
                                        <p:attrNameLst>
                                          <p:attrName>style.visibility</p:attrName>
                                        </p:attrNameLst>
                                      </p:cBhvr>
                                      <p:to>
                                        <p:strVal val="visible"/>
                                      </p:to>
                                    </p:set>
                                    <p:anim calcmode="discrete" valueType="clr">
                                      <p:cBhvr override="childStyle">
                                        <p:cTn id="42" dur="80"/>
                                        <p:tgtEl>
                                          <p:spTgt spid="31747">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31747">
                                            <p:txEl>
                                              <p:pRg st="4" end="4"/>
                                            </p:txEl>
                                          </p:spTgt>
                                        </p:tgtEl>
                                        <p:attrNameLst>
                                          <p:attrName>fillcolor</p:attrName>
                                        </p:attrNameLst>
                                      </p:cBhvr>
                                      <p:tavLst>
                                        <p:tav tm="0">
                                          <p:val>
                                            <p:clrVal>
                                              <a:schemeClr val="accent2"/>
                                            </p:clrVal>
                                          </p:val>
                                        </p:tav>
                                        <p:tav tm="50000">
                                          <p:val>
                                            <p:clrVal>
                                              <a:schemeClr val="hlink"/>
                                            </p:clrVal>
                                          </p:val>
                                        </p:tav>
                                      </p:tavLst>
                                    </p:anim>
                                    <p:set>
                                      <p:cBhvr>
                                        <p:cTn id="44" dur="80"/>
                                        <p:tgtEl>
                                          <p:spTgt spid="31747">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Номер слайда 8"/>
          <p:cNvSpPr>
            <a:spLocks noGrp="1"/>
          </p:cNvSpPr>
          <p:nvPr>
            <p:ph type="sldNum" sz="quarter" idx="12"/>
          </p:nvPr>
        </p:nvSpPr>
        <p:spPr/>
        <p:txBody>
          <a:bodyPr/>
          <a:lstStyle/>
          <a:p>
            <a:fld id="{B0F079AC-4EF9-47DA-95BB-2F579F81DB00}" type="slidenum">
              <a:rPr lang="ru-RU"/>
              <a:pPr/>
              <a:t>14</a:t>
            </a:fld>
            <a:endParaRPr lang="ru-RU"/>
          </a:p>
        </p:txBody>
      </p:sp>
      <p:sp>
        <p:nvSpPr>
          <p:cNvPr id="67592" name="Text Box 8"/>
          <p:cNvSpPr txBox="1">
            <a:spLocks noChangeArrowheads="1"/>
          </p:cNvSpPr>
          <p:nvPr/>
        </p:nvSpPr>
        <p:spPr bwMode="auto">
          <a:xfrm>
            <a:off x="533400" y="457200"/>
            <a:ext cx="2057400" cy="519113"/>
          </a:xfrm>
          <a:prstGeom prst="rect">
            <a:avLst/>
          </a:prstGeom>
          <a:noFill/>
          <a:ln w="9525">
            <a:noFill/>
            <a:miter lim="800000"/>
            <a:headEnd/>
            <a:tailEnd/>
          </a:ln>
          <a:effectLst/>
        </p:spPr>
        <p:txBody>
          <a:bodyPr>
            <a:spAutoFit/>
          </a:bodyPr>
          <a:lstStyle/>
          <a:p>
            <a:pPr>
              <a:spcBef>
                <a:spcPct val="50000"/>
              </a:spcBef>
            </a:pPr>
            <a:r>
              <a:rPr lang="ru-RU" sz="2800">
                <a:solidFill>
                  <a:schemeClr val="folHlink"/>
                </a:solidFill>
                <a:latin typeface="Tahoma" pitchFamily="34" charset="0"/>
              </a:rPr>
              <a:t>Задача №1</a:t>
            </a:r>
          </a:p>
        </p:txBody>
      </p:sp>
      <p:sp>
        <p:nvSpPr>
          <p:cNvPr id="67593" name="Text Box 9"/>
          <p:cNvSpPr txBox="1">
            <a:spLocks noChangeArrowheads="1"/>
          </p:cNvSpPr>
          <p:nvPr/>
        </p:nvSpPr>
        <p:spPr bwMode="auto">
          <a:xfrm>
            <a:off x="228600" y="976313"/>
            <a:ext cx="8382000" cy="1311275"/>
          </a:xfrm>
          <a:prstGeom prst="rect">
            <a:avLst/>
          </a:prstGeom>
          <a:noFill/>
          <a:ln w="9525">
            <a:noFill/>
            <a:miter lim="800000"/>
            <a:headEnd/>
            <a:tailEnd/>
          </a:ln>
          <a:effectLst/>
        </p:spPr>
        <p:txBody>
          <a:bodyPr>
            <a:spAutoFit/>
          </a:bodyPr>
          <a:lstStyle/>
          <a:p>
            <a:pPr>
              <a:spcBef>
                <a:spcPct val="50000"/>
              </a:spcBef>
            </a:pPr>
            <a:r>
              <a:rPr lang="ru-RU" sz="2000">
                <a:latin typeface="Tahoma" pitchFamily="34" charset="0"/>
              </a:rPr>
              <a:t>С балкона бросили мяч вертикально вверх со скоростью </a:t>
            </a:r>
            <a:r>
              <a:rPr lang="el-GR" sz="2000">
                <a:latin typeface="Times New Roman" pitchFamily="18" charset="0"/>
                <a:cs typeface="Times New Roman" pitchFamily="18" charset="0"/>
              </a:rPr>
              <a:t>υ</a:t>
            </a:r>
            <a:r>
              <a:rPr lang="ru-RU" sz="2000" baseline="-25000">
                <a:latin typeface="Times New Roman" pitchFamily="18" charset="0"/>
                <a:cs typeface="Times New Roman" pitchFamily="18" charset="0"/>
              </a:rPr>
              <a:t>о</a:t>
            </a:r>
            <a:r>
              <a:rPr lang="ru-RU" sz="2000">
                <a:latin typeface="Times New Roman" pitchFamily="18" charset="0"/>
                <a:cs typeface="Times New Roman" pitchFamily="18" charset="0"/>
              </a:rPr>
              <a:t> = 9м/с</a:t>
            </a:r>
            <a:r>
              <a:rPr lang="ru-RU" sz="2000">
                <a:latin typeface="Tahoma" pitchFamily="34" charset="0"/>
              </a:rPr>
              <a:t> Найдите положение мяча относительно точки бросания мяча и его скорость спустя время </a:t>
            </a:r>
            <a:r>
              <a:rPr lang="en-US" sz="2000">
                <a:latin typeface="Tahoma" pitchFamily="34" charset="0"/>
              </a:rPr>
              <a:t>t</a:t>
            </a:r>
            <a:r>
              <a:rPr lang="en-US" sz="2000" baseline="-25000">
                <a:latin typeface="Tahoma" pitchFamily="34" charset="0"/>
              </a:rPr>
              <a:t>1</a:t>
            </a:r>
            <a:r>
              <a:rPr lang="ru-RU" sz="2000">
                <a:latin typeface="Tahoma" pitchFamily="34" charset="0"/>
              </a:rPr>
              <a:t>=2с от момента бросания. Сопротивление воздуха не учитывать.</a:t>
            </a:r>
          </a:p>
        </p:txBody>
      </p:sp>
      <p:graphicFrame>
        <p:nvGraphicFramePr>
          <p:cNvPr id="67633" name="Object 49"/>
          <p:cNvGraphicFramePr>
            <a:graphicFrameLocks noChangeAspect="1"/>
          </p:cNvGraphicFramePr>
          <p:nvPr>
            <p:ph sz="quarter" idx="3"/>
          </p:nvPr>
        </p:nvGraphicFramePr>
        <p:xfrm>
          <a:off x="2816225" y="2727325"/>
          <a:ext cx="300038" cy="473075"/>
        </p:xfrm>
        <a:graphic>
          <a:graphicData uri="http://schemas.openxmlformats.org/presentationml/2006/ole">
            <p:oleObj spid="_x0000_s67633" name="Формула" r:id="rId3" imgW="139680" imgH="203040" progId="Equation.3">
              <p:embed/>
            </p:oleObj>
          </a:graphicData>
        </a:graphic>
      </p:graphicFrame>
      <p:sp>
        <p:nvSpPr>
          <p:cNvPr id="67597" name="Text Box 13"/>
          <p:cNvSpPr txBox="1">
            <a:spLocks noChangeArrowheads="1"/>
          </p:cNvSpPr>
          <p:nvPr/>
        </p:nvSpPr>
        <p:spPr bwMode="auto">
          <a:xfrm>
            <a:off x="3657600" y="2514600"/>
            <a:ext cx="4419600" cy="311150"/>
          </a:xfrm>
          <a:prstGeom prst="rect">
            <a:avLst/>
          </a:prstGeom>
          <a:noFill/>
          <a:ln w="9525">
            <a:noFill/>
            <a:miter lim="800000"/>
            <a:headEnd/>
            <a:tailEnd/>
          </a:ln>
          <a:effectLst/>
        </p:spPr>
        <p:txBody>
          <a:bodyPr>
            <a:spAutoFit/>
          </a:bodyPr>
          <a:lstStyle/>
          <a:p>
            <a:pPr>
              <a:lnSpc>
                <a:spcPct val="80000"/>
              </a:lnSpc>
              <a:spcBef>
                <a:spcPct val="20000"/>
              </a:spcBef>
              <a:buClr>
                <a:schemeClr val="hlink"/>
              </a:buClr>
              <a:buSzPct val="65000"/>
              <a:buFont typeface="Wingdings" pitchFamily="2" charset="2"/>
              <a:buNone/>
            </a:pPr>
            <a:r>
              <a:rPr lang="ru-RU">
                <a:effectLst>
                  <a:outerShdw blurRad="38100" dist="38100" dir="2700000" algn="tl">
                    <a:srgbClr val="000000"/>
                  </a:outerShdw>
                </a:effectLst>
                <a:latin typeface="Tahoma" pitchFamily="34" charset="0"/>
              </a:rPr>
              <a:t>Записать данные задачи.</a:t>
            </a:r>
            <a:endParaRPr lang="ru-RU">
              <a:latin typeface="Tahoma" pitchFamily="34" charset="0"/>
            </a:endParaRPr>
          </a:p>
        </p:txBody>
      </p:sp>
      <p:sp>
        <p:nvSpPr>
          <p:cNvPr id="67598" name="Text Box 14"/>
          <p:cNvSpPr txBox="1">
            <a:spLocks noChangeArrowheads="1"/>
          </p:cNvSpPr>
          <p:nvPr/>
        </p:nvSpPr>
        <p:spPr bwMode="auto">
          <a:xfrm>
            <a:off x="381000" y="2895600"/>
            <a:ext cx="1828800" cy="914400"/>
          </a:xfrm>
          <a:prstGeom prst="rect">
            <a:avLst/>
          </a:prstGeom>
          <a:noFill/>
          <a:ln w="9525">
            <a:noFill/>
            <a:miter lim="800000"/>
            <a:headEnd/>
            <a:tailEnd/>
          </a:ln>
          <a:effectLst/>
        </p:spPr>
        <p:txBody>
          <a:bodyPr>
            <a:spAutoFit/>
          </a:bodyPr>
          <a:lstStyle/>
          <a:p>
            <a:pPr>
              <a:spcBef>
                <a:spcPct val="50000"/>
              </a:spcBef>
            </a:pPr>
            <a:r>
              <a:rPr lang="ru-RU">
                <a:latin typeface="Tahoma" pitchFamily="34" charset="0"/>
              </a:rPr>
              <a:t>Дано</a:t>
            </a:r>
          </a:p>
          <a:p>
            <a:pPr>
              <a:spcBef>
                <a:spcPct val="50000"/>
              </a:spcBef>
            </a:pPr>
            <a:r>
              <a:rPr lang="el-GR" sz="2400">
                <a:latin typeface="Times New Roman" pitchFamily="18" charset="0"/>
                <a:cs typeface="Times New Roman" pitchFamily="18" charset="0"/>
              </a:rPr>
              <a:t>υ</a:t>
            </a:r>
            <a:r>
              <a:rPr lang="ru-RU" sz="2400" baseline="-25000">
                <a:latin typeface="Times New Roman" pitchFamily="18" charset="0"/>
                <a:cs typeface="Times New Roman" pitchFamily="18" charset="0"/>
              </a:rPr>
              <a:t>о</a:t>
            </a:r>
            <a:r>
              <a:rPr lang="ru-RU">
                <a:latin typeface="Tahoma" pitchFamily="34" charset="0"/>
              </a:rPr>
              <a:t> = 9м/с</a:t>
            </a:r>
          </a:p>
        </p:txBody>
      </p:sp>
      <p:sp>
        <p:nvSpPr>
          <p:cNvPr id="67602" name="Text Box 18"/>
          <p:cNvSpPr txBox="1">
            <a:spLocks noChangeArrowheads="1"/>
          </p:cNvSpPr>
          <p:nvPr/>
        </p:nvSpPr>
        <p:spPr bwMode="auto">
          <a:xfrm>
            <a:off x="381000" y="3733800"/>
            <a:ext cx="1219200" cy="366713"/>
          </a:xfrm>
          <a:prstGeom prst="rect">
            <a:avLst/>
          </a:prstGeom>
          <a:noFill/>
          <a:ln w="9525">
            <a:noFill/>
            <a:miter lim="800000"/>
            <a:headEnd/>
            <a:tailEnd/>
          </a:ln>
          <a:effectLst/>
        </p:spPr>
        <p:txBody>
          <a:bodyPr>
            <a:spAutoFit/>
          </a:bodyPr>
          <a:lstStyle/>
          <a:p>
            <a:pPr>
              <a:spcBef>
                <a:spcPct val="50000"/>
              </a:spcBef>
            </a:pPr>
            <a:r>
              <a:rPr lang="en-US">
                <a:latin typeface="Tahoma" pitchFamily="34" charset="0"/>
              </a:rPr>
              <a:t>t</a:t>
            </a:r>
            <a:r>
              <a:rPr lang="en-US" baseline="-25000">
                <a:latin typeface="Tahoma" pitchFamily="34" charset="0"/>
              </a:rPr>
              <a:t>1</a:t>
            </a:r>
            <a:r>
              <a:rPr lang="en-US">
                <a:latin typeface="Tahoma" pitchFamily="34" charset="0"/>
              </a:rPr>
              <a:t>=2c</a:t>
            </a:r>
            <a:endParaRPr lang="ru-RU">
              <a:latin typeface="Tahoma" pitchFamily="34" charset="0"/>
            </a:endParaRPr>
          </a:p>
        </p:txBody>
      </p:sp>
      <p:sp>
        <p:nvSpPr>
          <p:cNvPr id="67603" name="Line 19"/>
          <p:cNvSpPr>
            <a:spLocks noChangeShapeType="1"/>
          </p:cNvSpPr>
          <p:nvPr/>
        </p:nvSpPr>
        <p:spPr bwMode="auto">
          <a:xfrm>
            <a:off x="304800" y="4267200"/>
            <a:ext cx="990600" cy="0"/>
          </a:xfrm>
          <a:prstGeom prst="line">
            <a:avLst/>
          </a:prstGeom>
          <a:noFill/>
          <a:ln w="9525">
            <a:solidFill>
              <a:schemeClr val="tx1"/>
            </a:solidFill>
            <a:round/>
            <a:headEnd/>
            <a:tailEnd/>
          </a:ln>
          <a:effectLst/>
        </p:spPr>
        <p:txBody>
          <a:bodyPr/>
          <a:lstStyle/>
          <a:p>
            <a:endParaRPr lang="ru-RU"/>
          </a:p>
        </p:txBody>
      </p:sp>
      <p:sp>
        <p:nvSpPr>
          <p:cNvPr id="67604" name="Text Box 20"/>
          <p:cNvSpPr txBox="1">
            <a:spLocks noChangeArrowheads="1"/>
          </p:cNvSpPr>
          <p:nvPr/>
        </p:nvSpPr>
        <p:spPr bwMode="auto">
          <a:xfrm>
            <a:off x="457200" y="4419600"/>
            <a:ext cx="914400" cy="366713"/>
          </a:xfrm>
          <a:prstGeom prst="rect">
            <a:avLst/>
          </a:prstGeom>
          <a:noFill/>
          <a:ln w="9525">
            <a:noFill/>
            <a:miter lim="800000"/>
            <a:headEnd/>
            <a:tailEnd/>
          </a:ln>
          <a:effectLst/>
        </p:spPr>
        <p:txBody>
          <a:bodyPr>
            <a:spAutoFit/>
          </a:bodyPr>
          <a:lstStyle/>
          <a:p>
            <a:pPr>
              <a:spcBef>
                <a:spcPct val="50000"/>
              </a:spcBef>
            </a:pPr>
            <a:r>
              <a:rPr lang="en-US">
                <a:latin typeface="Tahoma" pitchFamily="34" charset="0"/>
              </a:rPr>
              <a:t>y</a:t>
            </a:r>
            <a:r>
              <a:rPr lang="ru-RU">
                <a:latin typeface="Tahoma" pitchFamily="34" charset="0"/>
              </a:rPr>
              <a:t>-?</a:t>
            </a:r>
          </a:p>
        </p:txBody>
      </p:sp>
      <p:sp>
        <p:nvSpPr>
          <p:cNvPr id="67606" name="Line 22"/>
          <p:cNvSpPr>
            <a:spLocks noChangeShapeType="1"/>
          </p:cNvSpPr>
          <p:nvPr/>
        </p:nvSpPr>
        <p:spPr bwMode="auto">
          <a:xfrm>
            <a:off x="1524000" y="3124200"/>
            <a:ext cx="0" cy="2057400"/>
          </a:xfrm>
          <a:prstGeom prst="line">
            <a:avLst/>
          </a:prstGeom>
          <a:noFill/>
          <a:ln w="9525">
            <a:solidFill>
              <a:schemeClr val="tx1"/>
            </a:solidFill>
            <a:round/>
            <a:headEnd/>
            <a:tailEnd/>
          </a:ln>
          <a:effectLst/>
        </p:spPr>
        <p:txBody>
          <a:bodyPr/>
          <a:lstStyle/>
          <a:p>
            <a:endParaRPr lang="ru-RU"/>
          </a:p>
        </p:txBody>
      </p:sp>
      <p:sp>
        <p:nvSpPr>
          <p:cNvPr id="67608" name="Text Box 24"/>
          <p:cNvSpPr txBox="1">
            <a:spLocks noChangeArrowheads="1"/>
          </p:cNvSpPr>
          <p:nvPr/>
        </p:nvSpPr>
        <p:spPr bwMode="auto">
          <a:xfrm>
            <a:off x="3810000" y="2514600"/>
            <a:ext cx="3505200" cy="366713"/>
          </a:xfrm>
          <a:prstGeom prst="rect">
            <a:avLst/>
          </a:prstGeom>
          <a:noFill/>
          <a:ln w="9525">
            <a:noFill/>
            <a:miter lim="800000"/>
            <a:headEnd/>
            <a:tailEnd/>
          </a:ln>
          <a:effectLst/>
        </p:spPr>
        <p:txBody>
          <a:bodyPr>
            <a:spAutoFit/>
          </a:bodyPr>
          <a:lstStyle/>
          <a:p>
            <a:pPr>
              <a:spcBef>
                <a:spcPct val="50000"/>
              </a:spcBef>
            </a:pPr>
            <a:r>
              <a:rPr lang="ru-RU">
                <a:effectLst>
                  <a:outerShdw blurRad="38100" dist="38100" dir="2700000" algn="tl">
                    <a:srgbClr val="000000"/>
                  </a:outerShdw>
                </a:effectLst>
                <a:latin typeface="Tahoma" pitchFamily="34" charset="0"/>
              </a:rPr>
              <a:t>Сделать чертеж.</a:t>
            </a:r>
          </a:p>
        </p:txBody>
      </p:sp>
      <p:grpSp>
        <p:nvGrpSpPr>
          <p:cNvPr id="67611" name="Group 27"/>
          <p:cNvGrpSpPr>
            <a:grpSpLocks/>
          </p:cNvGrpSpPr>
          <p:nvPr/>
        </p:nvGrpSpPr>
        <p:grpSpPr bwMode="auto">
          <a:xfrm>
            <a:off x="1981200" y="4648200"/>
            <a:ext cx="609600" cy="457200"/>
            <a:chOff x="1296" y="2688"/>
            <a:chExt cx="384" cy="480"/>
          </a:xfrm>
        </p:grpSpPr>
        <p:sp>
          <p:nvSpPr>
            <p:cNvPr id="67609" name="Line 25"/>
            <p:cNvSpPr>
              <a:spLocks noChangeShapeType="1"/>
            </p:cNvSpPr>
            <p:nvPr/>
          </p:nvSpPr>
          <p:spPr bwMode="auto">
            <a:xfrm>
              <a:off x="1296" y="2688"/>
              <a:ext cx="384" cy="0"/>
            </a:xfrm>
            <a:prstGeom prst="line">
              <a:avLst/>
            </a:prstGeom>
            <a:noFill/>
            <a:ln w="28575">
              <a:solidFill>
                <a:schemeClr val="tx1"/>
              </a:solidFill>
              <a:round/>
              <a:headEnd/>
              <a:tailEnd/>
            </a:ln>
            <a:effectLst/>
          </p:spPr>
          <p:txBody>
            <a:bodyPr/>
            <a:lstStyle/>
            <a:p>
              <a:endParaRPr lang="ru-RU"/>
            </a:p>
          </p:txBody>
        </p:sp>
        <p:sp>
          <p:nvSpPr>
            <p:cNvPr id="67610" name="Line 26"/>
            <p:cNvSpPr>
              <a:spLocks noChangeShapeType="1"/>
            </p:cNvSpPr>
            <p:nvPr/>
          </p:nvSpPr>
          <p:spPr bwMode="auto">
            <a:xfrm>
              <a:off x="1680" y="2688"/>
              <a:ext cx="0" cy="480"/>
            </a:xfrm>
            <a:prstGeom prst="line">
              <a:avLst/>
            </a:prstGeom>
            <a:noFill/>
            <a:ln w="28575">
              <a:solidFill>
                <a:schemeClr val="tx1"/>
              </a:solidFill>
              <a:round/>
              <a:headEnd/>
              <a:tailEnd/>
            </a:ln>
            <a:effectLst/>
          </p:spPr>
          <p:txBody>
            <a:bodyPr/>
            <a:lstStyle/>
            <a:p>
              <a:endParaRPr lang="ru-RU"/>
            </a:p>
          </p:txBody>
        </p:sp>
      </p:grpSp>
      <p:sp>
        <p:nvSpPr>
          <p:cNvPr id="67612" name="Oval 28"/>
          <p:cNvSpPr>
            <a:spLocks noChangeArrowheads="1"/>
          </p:cNvSpPr>
          <p:nvPr/>
        </p:nvSpPr>
        <p:spPr bwMode="auto">
          <a:xfrm>
            <a:off x="2286000" y="4343400"/>
            <a:ext cx="304800" cy="304800"/>
          </a:xfrm>
          <a:prstGeom prst="ellipse">
            <a:avLst/>
          </a:prstGeom>
          <a:solidFill>
            <a:schemeClr val="accent1"/>
          </a:solidFill>
          <a:ln w="9525">
            <a:solidFill>
              <a:schemeClr val="tx1"/>
            </a:solidFill>
            <a:round/>
            <a:headEnd/>
            <a:tailEnd/>
          </a:ln>
          <a:effectLst/>
        </p:spPr>
        <p:txBody>
          <a:bodyPr wrap="none" anchor="ctr"/>
          <a:lstStyle/>
          <a:p>
            <a:endParaRPr lang="ru-RU"/>
          </a:p>
        </p:txBody>
      </p:sp>
      <p:sp>
        <p:nvSpPr>
          <p:cNvPr id="67613" name="Oval 29"/>
          <p:cNvSpPr>
            <a:spLocks noChangeArrowheads="1"/>
          </p:cNvSpPr>
          <p:nvPr/>
        </p:nvSpPr>
        <p:spPr bwMode="auto">
          <a:xfrm>
            <a:off x="2286000" y="3352800"/>
            <a:ext cx="304800" cy="304800"/>
          </a:xfrm>
          <a:prstGeom prst="ellipse">
            <a:avLst/>
          </a:prstGeom>
          <a:solidFill>
            <a:schemeClr val="accent1"/>
          </a:solidFill>
          <a:ln w="9525">
            <a:solidFill>
              <a:schemeClr val="tx1"/>
            </a:solidFill>
            <a:round/>
            <a:headEnd/>
            <a:tailEnd/>
          </a:ln>
          <a:effectLst/>
        </p:spPr>
        <p:txBody>
          <a:bodyPr wrap="none" anchor="ctr"/>
          <a:lstStyle/>
          <a:p>
            <a:endParaRPr lang="ru-RU"/>
          </a:p>
        </p:txBody>
      </p:sp>
      <p:sp>
        <p:nvSpPr>
          <p:cNvPr id="67617" name="Line 33"/>
          <p:cNvSpPr>
            <a:spLocks noChangeShapeType="1"/>
          </p:cNvSpPr>
          <p:nvPr/>
        </p:nvSpPr>
        <p:spPr bwMode="auto">
          <a:xfrm flipV="1">
            <a:off x="2438400" y="3886200"/>
            <a:ext cx="0" cy="381000"/>
          </a:xfrm>
          <a:prstGeom prst="line">
            <a:avLst/>
          </a:prstGeom>
          <a:noFill/>
          <a:ln w="9525">
            <a:solidFill>
              <a:schemeClr val="tx1"/>
            </a:solidFill>
            <a:round/>
            <a:headEnd/>
            <a:tailEnd type="triangle" w="med" len="med"/>
          </a:ln>
          <a:effectLst/>
        </p:spPr>
        <p:txBody>
          <a:bodyPr/>
          <a:lstStyle/>
          <a:p>
            <a:endParaRPr lang="ru-RU"/>
          </a:p>
        </p:txBody>
      </p:sp>
      <p:sp>
        <p:nvSpPr>
          <p:cNvPr id="67618" name="Line 34"/>
          <p:cNvSpPr>
            <a:spLocks noChangeShapeType="1"/>
          </p:cNvSpPr>
          <p:nvPr/>
        </p:nvSpPr>
        <p:spPr bwMode="auto">
          <a:xfrm flipV="1">
            <a:off x="2438400" y="2971800"/>
            <a:ext cx="0" cy="304800"/>
          </a:xfrm>
          <a:prstGeom prst="line">
            <a:avLst/>
          </a:prstGeom>
          <a:noFill/>
          <a:ln w="9525">
            <a:solidFill>
              <a:schemeClr val="tx1"/>
            </a:solidFill>
            <a:round/>
            <a:headEnd/>
            <a:tailEnd type="triangle" w="med" len="med"/>
          </a:ln>
          <a:effectLst/>
        </p:spPr>
        <p:txBody>
          <a:bodyPr/>
          <a:lstStyle/>
          <a:p>
            <a:endParaRPr lang="ru-RU"/>
          </a:p>
        </p:txBody>
      </p:sp>
      <p:sp>
        <p:nvSpPr>
          <p:cNvPr id="67619" name="Line 35"/>
          <p:cNvSpPr>
            <a:spLocks noChangeShapeType="1"/>
          </p:cNvSpPr>
          <p:nvPr/>
        </p:nvSpPr>
        <p:spPr bwMode="auto">
          <a:xfrm>
            <a:off x="2743200" y="2743200"/>
            <a:ext cx="0" cy="457200"/>
          </a:xfrm>
          <a:prstGeom prst="line">
            <a:avLst/>
          </a:prstGeom>
          <a:noFill/>
          <a:ln w="9525">
            <a:solidFill>
              <a:schemeClr val="tx1"/>
            </a:solidFill>
            <a:round/>
            <a:headEnd/>
            <a:tailEnd type="triangle" w="med" len="med"/>
          </a:ln>
          <a:effectLst/>
        </p:spPr>
        <p:txBody>
          <a:bodyPr/>
          <a:lstStyle/>
          <a:p>
            <a:endParaRPr lang="ru-RU"/>
          </a:p>
        </p:txBody>
      </p:sp>
      <p:graphicFrame>
        <p:nvGraphicFramePr>
          <p:cNvPr id="67621" name="Object 37"/>
          <p:cNvGraphicFramePr>
            <a:graphicFrameLocks noChangeAspect="1"/>
          </p:cNvGraphicFramePr>
          <p:nvPr/>
        </p:nvGraphicFramePr>
        <p:xfrm>
          <a:off x="2133600" y="3962400"/>
          <a:ext cx="315913" cy="406400"/>
        </p:xfrm>
        <a:graphic>
          <a:graphicData uri="http://schemas.openxmlformats.org/presentationml/2006/ole">
            <p:oleObj spid="_x0000_s67621" name="Формула" r:id="rId4" imgW="177480" imgH="228600" progId="Equation.3">
              <p:embed/>
            </p:oleObj>
          </a:graphicData>
        </a:graphic>
      </p:graphicFrame>
      <p:graphicFrame>
        <p:nvGraphicFramePr>
          <p:cNvPr id="67622" name="Object 38"/>
          <p:cNvGraphicFramePr>
            <a:graphicFrameLocks noChangeAspect="1"/>
          </p:cNvGraphicFramePr>
          <p:nvPr/>
        </p:nvGraphicFramePr>
        <p:xfrm>
          <a:off x="2133600" y="2971800"/>
          <a:ext cx="263525" cy="336550"/>
        </p:xfrm>
        <a:graphic>
          <a:graphicData uri="http://schemas.openxmlformats.org/presentationml/2006/ole">
            <p:oleObj spid="_x0000_s67622" name="Формула" r:id="rId5" imgW="139680" imgH="177480" progId="Equation.3">
              <p:embed/>
            </p:oleObj>
          </a:graphicData>
        </a:graphic>
      </p:graphicFrame>
      <p:sp>
        <p:nvSpPr>
          <p:cNvPr id="67637" name="Text Box 53"/>
          <p:cNvSpPr txBox="1">
            <a:spLocks noChangeArrowheads="1"/>
          </p:cNvSpPr>
          <p:nvPr/>
        </p:nvSpPr>
        <p:spPr bwMode="auto">
          <a:xfrm>
            <a:off x="3124200" y="2514600"/>
            <a:ext cx="5029200" cy="749300"/>
          </a:xfrm>
          <a:prstGeom prst="rect">
            <a:avLst/>
          </a:prstGeom>
          <a:noFill/>
          <a:ln w="9525">
            <a:noFill/>
            <a:miter lim="800000"/>
            <a:headEnd/>
            <a:tailEnd/>
          </a:ln>
          <a:effectLst/>
        </p:spPr>
        <p:txBody>
          <a:bodyPr>
            <a:spAutoFit/>
          </a:bodyPr>
          <a:lstStyle/>
          <a:p>
            <a:pPr>
              <a:lnSpc>
                <a:spcPct val="80000"/>
              </a:lnSpc>
              <a:spcBef>
                <a:spcPct val="20000"/>
              </a:spcBef>
              <a:buClr>
                <a:schemeClr val="hlink"/>
              </a:buClr>
              <a:buSzPct val="65000"/>
              <a:buFont typeface="Wingdings" pitchFamily="2" charset="2"/>
              <a:buNone/>
            </a:pPr>
            <a:r>
              <a:rPr lang="ru-RU">
                <a:effectLst>
                  <a:outerShdw blurRad="38100" dist="38100" dir="2700000" algn="tl">
                    <a:srgbClr val="000000"/>
                  </a:outerShdw>
                </a:effectLst>
                <a:latin typeface="Tahoma" pitchFamily="34" charset="0"/>
              </a:rPr>
              <a:t>Выбрать систему координат и записать уравнения движения</a:t>
            </a:r>
            <a:r>
              <a:rPr lang="en-US">
                <a:effectLst>
                  <a:outerShdw blurRad="38100" dist="38100" dir="2700000" algn="tl">
                    <a:srgbClr val="000000"/>
                  </a:outerShdw>
                </a:effectLst>
                <a:latin typeface="Tahoma" pitchFamily="34" charset="0"/>
              </a:rPr>
              <a:t> </a:t>
            </a:r>
            <a:r>
              <a:rPr lang="ru-RU">
                <a:effectLst>
                  <a:outerShdw blurRad="38100" dist="38100" dir="2700000" algn="tl">
                    <a:srgbClr val="000000"/>
                  </a:outerShdw>
                </a:effectLst>
                <a:latin typeface="Tahoma" pitchFamily="34" charset="0"/>
              </a:rPr>
              <a:t>и изменения скорости тела в проекциях на заданные оси.</a:t>
            </a:r>
            <a:endParaRPr lang="ru-RU">
              <a:latin typeface="Tahoma" pitchFamily="34" charset="0"/>
            </a:endParaRPr>
          </a:p>
        </p:txBody>
      </p:sp>
      <p:sp>
        <p:nvSpPr>
          <p:cNvPr id="67638" name="Line 54"/>
          <p:cNvSpPr>
            <a:spLocks noChangeShapeType="1"/>
          </p:cNvSpPr>
          <p:nvPr/>
        </p:nvSpPr>
        <p:spPr bwMode="auto">
          <a:xfrm>
            <a:off x="1905000" y="4724400"/>
            <a:ext cx="0" cy="0"/>
          </a:xfrm>
          <a:prstGeom prst="line">
            <a:avLst/>
          </a:prstGeom>
          <a:noFill/>
          <a:ln w="9525">
            <a:solidFill>
              <a:schemeClr val="tx1"/>
            </a:solidFill>
            <a:round/>
            <a:headEnd/>
            <a:tailEnd type="triangle" w="med" len="med"/>
          </a:ln>
          <a:effectLst/>
        </p:spPr>
        <p:txBody>
          <a:bodyPr/>
          <a:lstStyle/>
          <a:p>
            <a:endParaRPr lang="ru-RU"/>
          </a:p>
        </p:txBody>
      </p:sp>
      <p:sp>
        <p:nvSpPr>
          <p:cNvPr id="67639" name="Line 55"/>
          <p:cNvSpPr>
            <a:spLocks noChangeShapeType="1"/>
          </p:cNvSpPr>
          <p:nvPr/>
        </p:nvSpPr>
        <p:spPr bwMode="auto">
          <a:xfrm flipV="1">
            <a:off x="2057400" y="2514600"/>
            <a:ext cx="0" cy="2514600"/>
          </a:xfrm>
          <a:prstGeom prst="line">
            <a:avLst/>
          </a:prstGeom>
          <a:noFill/>
          <a:ln w="9525">
            <a:solidFill>
              <a:schemeClr val="tx1"/>
            </a:solidFill>
            <a:round/>
            <a:headEnd/>
            <a:tailEnd type="triangle" w="med" len="med"/>
          </a:ln>
          <a:effectLst/>
        </p:spPr>
        <p:txBody>
          <a:bodyPr/>
          <a:lstStyle/>
          <a:p>
            <a:endParaRPr lang="ru-RU"/>
          </a:p>
        </p:txBody>
      </p:sp>
      <p:sp>
        <p:nvSpPr>
          <p:cNvPr id="67640" name="Text Box 56"/>
          <p:cNvSpPr txBox="1">
            <a:spLocks noChangeArrowheads="1"/>
          </p:cNvSpPr>
          <p:nvPr/>
        </p:nvSpPr>
        <p:spPr bwMode="auto">
          <a:xfrm>
            <a:off x="1828800" y="2514600"/>
            <a:ext cx="609600" cy="366713"/>
          </a:xfrm>
          <a:prstGeom prst="rect">
            <a:avLst/>
          </a:prstGeom>
          <a:noFill/>
          <a:ln w="9525">
            <a:noFill/>
            <a:miter lim="800000"/>
            <a:headEnd/>
            <a:tailEnd/>
          </a:ln>
          <a:effectLst/>
        </p:spPr>
        <p:txBody>
          <a:bodyPr>
            <a:spAutoFit/>
          </a:bodyPr>
          <a:lstStyle/>
          <a:p>
            <a:pPr>
              <a:spcBef>
                <a:spcPct val="50000"/>
              </a:spcBef>
            </a:pPr>
            <a:r>
              <a:rPr lang="en-US">
                <a:latin typeface="Tahoma" pitchFamily="34" charset="0"/>
              </a:rPr>
              <a:t>y</a:t>
            </a:r>
            <a:endParaRPr lang="ru-RU">
              <a:latin typeface="Tahoma" pitchFamily="34" charset="0"/>
            </a:endParaRPr>
          </a:p>
        </p:txBody>
      </p:sp>
      <p:graphicFrame>
        <p:nvGraphicFramePr>
          <p:cNvPr id="67641" name="Object 57"/>
          <p:cNvGraphicFramePr>
            <a:graphicFrameLocks noChangeAspect="1"/>
          </p:cNvGraphicFramePr>
          <p:nvPr>
            <p:ph sz="quarter" idx="4"/>
          </p:nvPr>
        </p:nvGraphicFramePr>
        <p:xfrm>
          <a:off x="3429000" y="3338513"/>
          <a:ext cx="2263775" cy="885825"/>
        </p:xfrm>
        <a:graphic>
          <a:graphicData uri="http://schemas.openxmlformats.org/presentationml/2006/ole">
            <p:oleObj spid="_x0000_s67641" name="Формула" r:id="rId6" imgW="1218960" imgH="431640" progId="Equation.3">
              <p:embed/>
            </p:oleObj>
          </a:graphicData>
        </a:graphic>
      </p:graphicFrame>
      <p:graphicFrame>
        <p:nvGraphicFramePr>
          <p:cNvPr id="67644" name="Object 60"/>
          <p:cNvGraphicFramePr>
            <a:graphicFrameLocks noChangeAspect="1"/>
          </p:cNvGraphicFramePr>
          <p:nvPr/>
        </p:nvGraphicFramePr>
        <p:xfrm>
          <a:off x="3429000" y="4224338"/>
          <a:ext cx="1709738" cy="477837"/>
        </p:xfrm>
        <a:graphic>
          <a:graphicData uri="http://schemas.openxmlformats.org/presentationml/2006/ole">
            <p:oleObj spid="_x0000_s67644" name="Формула" r:id="rId7" imgW="863280" imgH="241200" progId="Equation.3">
              <p:embed/>
            </p:oleObj>
          </a:graphicData>
        </a:graphic>
      </p:graphicFrame>
      <p:sp>
        <p:nvSpPr>
          <p:cNvPr id="67645" name="AutoShape 61"/>
          <p:cNvSpPr>
            <a:spLocks/>
          </p:cNvSpPr>
          <p:nvPr/>
        </p:nvSpPr>
        <p:spPr bwMode="auto">
          <a:xfrm>
            <a:off x="5943600" y="3352800"/>
            <a:ext cx="228600" cy="1447800"/>
          </a:xfrm>
          <a:prstGeom prst="rightBrace">
            <a:avLst>
              <a:gd name="adj1" fmla="val 52778"/>
              <a:gd name="adj2" fmla="val 50000"/>
            </a:avLst>
          </a:prstGeom>
          <a:noFill/>
          <a:ln w="9525">
            <a:solidFill>
              <a:schemeClr val="tx1"/>
            </a:solidFill>
            <a:round/>
            <a:headEnd/>
            <a:tailEnd/>
          </a:ln>
          <a:effectLst/>
        </p:spPr>
        <p:txBody>
          <a:bodyPr wrap="none" anchor="ctr"/>
          <a:lstStyle/>
          <a:p>
            <a:endParaRPr lang="ru-RU"/>
          </a:p>
        </p:txBody>
      </p:sp>
      <p:sp>
        <p:nvSpPr>
          <p:cNvPr id="67646" name="Text Box 62"/>
          <p:cNvSpPr txBox="1">
            <a:spLocks noChangeArrowheads="1"/>
          </p:cNvSpPr>
          <p:nvPr/>
        </p:nvSpPr>
        <p:spPr bwMode="auto">
          <a:xfrm>
            <a:off x="1752600" y="4419600"/>
            <a:ext cx="381000" cy="366713"/>
          </a:xfrm>
          <a:prstGeom prst="rect">
            <a:avLst/>
          </a:prstGeom>
          <a:noFill/>
          <a:ln w="9525">
            <a:noFill/>
            <a:miter lim="800000"/>
            <a:headEnd/>
            <a:tailEnd/>
          </a:ln>
          <a:effectLst/>
        </p:spPr>
        <p:txBody>
          <a:bodyPr>
            <a:spAutoFit/>
          </a:bodyPr>
          <a:lstStyle/>
          <a:p>
            <a:pPr>
              <a:spcBef>
                <a:spcPct val="50000"/>
              </a:spcBef>
            </a:pPr>
            <a:r>
              <a:rPr lang="en-US">
                <a:latin typeface="Tahoma" pitchFamily="34" charset="0"/>
              </a:rPr>
              <a:t>0</a:t>
            </a:r>
            <a:endParaRPr lang="ru-RU">
              <a:latin typeface="Tahoma" pitchFamily="34" charset="0"/>
            </a:endParaRPr>
          </a:p>
        </p:txBody>
      </p:sp>
      <p:sp>
        <p:nvSpPr>
          <p:cNvPr id="67647" name="Text Box 63"/>
          <p:cNvSpPr txBox="1">
            <a:spLocks noChangeArrowheads="1"/>
          </p:cNvSpPr>
          <p:nvPr/>
        </p:nvSpPr>
        <p:spPr bwMode="auto">
          <a:xfrm>
            <a:off x="3124200" y="2514600"/>
            <a:ext cx="5410200" cy="530225"/>
          </a:xfrm>
          <a:prstGeom prst="rect">
            <a:avLst/>
          </a:prstGeom>
          <a:noFill/>
          <a:ln w="9525">
            <a:noFill/>
            <a:miter lim="800000"/>
            <a:headEnd/>
            <a:tailEnd/>
          </a:ln>
          <a:effectLst/>
        </p:spPr>
        <p:txBody>
          <a:bodyPr>
            <a:spAutoFit/>
          </a:bodyPr>
          <a:lstStyle/>
          <a:p>
            <a:pPr>
              <a:lnSpc>
                <a:spcPct val="80000"/>
              </a:lnSpc>
              <a:spcBef>
                <a:spcPct val="20000"/>
              </a:spcBef>
              <a:buClr>
                <a:schemeClr val="hlink"/>
              </a:buClr>
              <a:buSzPct val="65000"/>
              <a:buFont typeface="Wingdings" pitchFamily="2" charset="2"/>
              <a:buNone/>
            </a:pPr>
            <a:r>
              <a:rPr lang="ru-RU">
                <a:effectLst>
                  <a:outerShdw blurRad="38100" dist="38100" dir="2700000" algn="tl">
                    <a:srgbClr val="000000"/>
                  </a:outerShdw>
                </a:effectLst>
                <a:latin typeface="Tahoma" pitchFamily="34" charset="0"/>
              </a:rPr>
              <a:t>Выбрать характерные точки на чертеже и переписать уравнения относительно этих точек.</a:t>
            </a:r>
            <a:endParaRPr lang="ru-RU">
              <a:latin typeface="Tahoma" pitchFamily="34" charset="0"/>
            </a:endParaRPr>
          </a:p>
        </p:txBody>
      </p:sp>
      <p:sp>
        <p:nvSpPr>
          <p:cNvPr id="67648" name="Text Box 64"/>
          <p:cNvSpPr txBox="1">
            <a:spLocks noChangeArrowheads="1"/>
          </p:cNvSpPr>
          <p:nvPr/>
        </p:nvSpPr>
        <p:spPr bwMode="auto">
          <a:xfrm>
            <a:off x="2590800" y="4343400"/>
            <a:ext cx="457200" cy="366713"/>
          </a:xfrm>
          <a:prstGeom prst="rect">
            <a:avLst/>
          </a:prstGeom>
          <a:noFill/>
          <a:ln w="9525">
            <a:noFill/>
            <a:miter lim="800000"/>
            <a:headEnd/>
            <a:tailEnd/>
          </a:ln>
          <a:effectLst/>
        </p:spPr>
        <p:txBody>
          <a:bodyPr>
            <a:spAutoFit/>
          </a:bodyPr>
          <a:lstStyle/>
          <a:p>
            <a:pPr>
              <a:spcBef>
                <a:spcPct val="50000"/>
              </a:spcBef>
            </a:pPr>
            <a:r>
              <a:rPr lang="en-US">
                <a:latin typeface="Tahoma" pitchFamily="34" charset="0"/>
              </a:rPr>
              <a:t>y</a:t>
            </a:r>
            <a:r>
              <a:rPr lang="en-US" baseline="-25000">
                <a:latin typeface="Tahoma" pitchFamily="34" charset="0"/>
              </a:rPr>
              <a:t>o</a:t>
            </a:r>
            <a:endParaRPr lang="ru-RU">
              <a:latin typeface="Tahoma" pitchFamily="34" charset="0"/>
            </a:endParaRPr>
          </a:p>
        </p:txBody>
      </p:sp>
      <p:sp>
        <p:nvSpPr>
          <p:cNvPr id="67649" name="Text Box 65"/>
          <p:cNvSpPr txBox="1">
            <a:spLocks noChangeArrowheads="1"/>
          </p:cNvSpPr>
          <p:nvPr/>
        </p:nvSpPr>
        <p:spPr bwMode="auto">
          <a:xfrm>
            <a:off x="2590800" y="3276600"/>
            <a:ext cx="381000" cy="366713"/>
          </a:xfrm>
          <a:prstGeom prst="rect">
            <a:avLst/>
          </a:prstGeom>
          <a:noFill/>
          <a:ln w="9525">
            <a:noFill/>
            <a:miter lim="800000"/>
            <a:headEnd/>
            <a:tailEnd/>
          </a:ln>
          <a:effectLst/>
        </p:spPr>
        <p:txBody>
          <a:bodyPr>
            <a:spAutoFit/>
          </a:bodyPr>
          <a:lstStyle/>
          <a:p>
            <a:pPr>
              <a:spcBef>
                <a:spcPct val="50000"/>
              </a:spcBef>
            </a:pPr>
            <a:r>
              <a:rPr lang="en-US">
                <a:latin typeface="Tahoma" pitchFamily="34" charset="0"/>
              </a:rPr>
              <a:t>y</a:t>
            </a:r>
            <a:endParaRPr lang="ru-RU">
              <a:latin typeface="Tahoma" pitchFamily="34" charset="0"/>
            </a:endParaRPr>
          </a:p>
        </p:txBody>
      </p:sp>
      <p:graphicFrame>
        <p:nvGraphicFramePr>
          <p:cNvPr id="67650" name="Object 66"/>
          <p:cNvGraphicFramePr>
            <a:graphicFrameLocks noChangeAspect="1"/>
          </p:cNvGraphicFramePr>
          <p:nvPr/>
        </p:nvGraphicFramePr>
        <p:xfrm>
          <a:off x="6629400" y="3276600"/>
          <a:ext cx="1703388" cy="865188"/>
        </p:xfrm>
        <a:graphic>
          <a:graphicData uri="http://schemas.openxmlformats.org/presentationml/2006/ole">
            <p:oleObj spid="_x0000_s67650" name="Формула" r:id="rId8" imgW="825480" imgH="419040" progId="Equation.3">
              <p:embed/>
            </p:oleObj>
          </a:graphicData>
        </a:graphic>
      </p:graphicFrame>
      <p:graphicFrame>
        <p:nvGraphicFramePr>
          <p:cNvPr id="67651" name="Object 67"/>
          <p:cNvGraphicFramePr>
            <a:graphicFrameLocks noChangeAspect="1"/>
          </p:cNvGraphicFramePr>
          <p:nvPr/>
        </p:nvGraphicFramePr>
        <p:xfrm>
          <a:off x="6553200" y="4038600"/>
          <a:ext cx="1690688" cy="554038"/>
        </p:xfrm>
        <a:graphic>
          <a:graphicData uri="http://schemas.openxmlformats.org/presentationml/2006/ole">
            <p:oleObj spid="_x0000_s67651" name="Формула" r:id="rId9" imgW="736560" imgH="241200" progId="Equation.3">
              <p:embed/>
            </p:oleObj>
          </a:graphicData>
        </a:graphic>
      </p:graphicFrame>
      <p:sp>
        <p:nvSpPr>
          <p:cNvPr id="67652" name="Text Box 68"/>
          <p:cNvSpPr txBox="1">
            <a:spLocks noChangeArrowheads="1"/>
          </p:cNvSpPr>
          <p:nvPr/>
        </p:nvSpPr>
        <p:spPr bwMode="auto">
          <a:xfrm>
            <a:off x="3352800" y="2590800"/>
            <a:ext cx="5105400" cy="530225"/>
          </a:xfrm>
          <a:prstGeom prst="rect">
            <a:avLst/>
          </a:prstGeom>
          <a:noFill/>
          <a:ln w="9525">
            <a:noFill/>
            <a:miter lim="800000"/>
            <a:headEnd/>
            <a:tailEnd/>
          </a:ln>
          <a:effectLst/>
        </p:spPr>
        <p:txBody>
          <a:bodyPr>
            <a:spAutoFit/>
          </a:bodyPr>
          <a:lstStyle/>
          <a:p>
            <a:pPr>
              <a:lnSpc>
                <a:spcPct val="80000"/>
              </a:lnSpc>
              <a:spcBef>
                <a:spcPct val="20000"/>
              </a:spcBef>
              <a:buClr>
                <a:schemeClr val="hlink"/>
              </a:buClr>
              <a:buSzPct val="65000"/>
              <a:buFont typeface="Wingdings" pitchFamily="2" charset="2"/>
              <a:buNone/>
            </a:pPr>
            <a:r>
              <a:rPr lang="ru-RU">
                <a:effectLst>
                  <a:outerShdw blurRad="38100" dist="38100" dir="2700000" algn="tl">
                    <a:srgbClr val="000000"/>
                  </a:outerShdw>
                </a:effectLst>
                <a:latin typeface="Tahoma" pitchFamily="34" charset="0"/>
              </a:rPr>
              <a:t>Решить полученную систему и оценить результат.</a:t>
            </a:r>
            <a:endParaRPr lang="ru-RU">
              <a:latin typeface="Tahoma" pitchFamily="34" charset="0"/>
            </a:endParaRPr>
          </a:p>
        </p:txBody>
      </p:sp>
      <p:sp>
        <p:nvSpPr>
          <p:cNvPr id="67653" name="Text Box 69"/>
          <p:cNvSpPr txBox="1">
            <a:spLocks noChangeArrowheads="1"/>
          </p:cNvSpPr>
          <p:nvPr/>
        </p:nvSpPr>
        <p:spPr bwMode="auto">
          <a:xfrm>
            <a:off x="3352800" y="4876800"/>
            <a:ext cx="4114800" cy="396875"/>
          </a:xfrm>
          <a:prstGeom prst="rect">
            <a:avLst/>
          </a:prstGeom>
          <a:noFill/>
          <a:ln w="9525">
            <a:noFill/>
            <a:miter lim="800000"/>
            <a:headEnd/>
            <a:tailEnd/>
          </a:ln>
          <a:effectLst/>
        </p:spPr>
        <p:txBody>
          <a:bodyPr>
            <a:spAutoFit/>
          </a:bodyPr>
          <a:lstStyle/>
          <a:p>
            <a:pPr>
              <a:spcBef>
                <a:spcPct val="50000"/>
              </a:spcBef>
            </a:pPr>
            <a:r>
              <a:rPr lang="en-US" sz="2000">
                <a:latin typeface="Tahoma" pitchFamily="34" charset="0"/>
              </a:rPr>
              <a:t>y= 9·2 – 9.8</a:t>
            </a:r>
            <a:r>
              <a:rPr lang="en-US">
                <a:latin typeface="Tahoma" pitchFamily="34" charset="0"/>
              </a:rPr>
              <a:t>·</a:t>
            </a:r>
            <a:r>
              <a:rPr lang="en-US" sz="2000">
                <a:latin typeface="Tahoma" pitchFamily="34" charset="0"/>
              </a:rPr>
              <a:t>4 ≈ -2(</a:t>
            </a:r>
            <a:r>
              <a:rPr lang="ru-RU" sz="2000">
                <a:latin typeface="Tahoma" pitchFamily="34" charset="0"/>
              </a:rPr>
              <a:t>м)</a:t>
            </a:r>
            <a:endParaRPr lang="en-US" sz="2000">
              <a:latin typeface="Tahoma" pitchFamily="34" charset="0"/>
            </a:endParaRPr>
          </a:p>
        </p:txBody>
      </p:sp>
      <p:sp>
        <p:nvSpPr>
          <p:cNvPr id="67654" name="Text Box 70"/>
          <p:cNvSpPr txBox="1">
            <a:spLocks noChangeArrowheads="1"/>
          </p:cNvSpPr>
          <p:nvPr/>
        </p:nvSpPr>
        <p:spPr bwMode="auto">
          <a:xfrm>
            <a:off x="3352800" y="5334000"/>
            <a:ext cx="4191000" cy="457200"/>
          </a:xfrm>
          <a:prstGeom prst="rect">
            <a:avLst/>
          </a:prstGeom>
          <a:noFill/>
          <a:ln w="9525">
            <a:noFill/>
            <a:miter lim="800000"/>
            <a:headEnd/>
            <a:tailEnd/>
          </a:ln>
          <a:effectLst/>
        </p:spPr>
        <p:txBody>
          <a:bodyPr>
            <a:spAutoFit/>
          </a:bodyPr>
          <a:lstStyle/>
          <a:p>
            <a:pPr>
              <a:spcBef>
                <a:spcPct val="50000"/>
              </a:spcBef>
            </a:pPr>
            <a:r>
              <a:rPr lang="el-GR" sz="2400">
                <a:latin typeface="Times New Roman" pitchFamily="18" charset="0"/>
                <a:cs typeface="Times New Roman" pitchFamily="18" charset="0"/>
              </a:rPr>
              <a:t>υ</a:t>
            </a:r>
            <a:r>
              <a:rPr lang="ru-RU" sz="2400">
                <a:latin typeface="Times New Roman" pitchFamily="18" charset="0"/>
                <a:cs typeface="Times New Roman" pitchFamily="18" charset="0"/>
              </a:rPr>
              <a:t> = 9 – 9,8</a:t>
            </a:r>
            <a:r>
              <a:rPr lang="en-US">
                <a:latin typeface="Tahoma" pitchFamily="34" charset="0"/>
              </a:rPr>
              <a:t>·</a:t>
            </a:r>
            <a:r>
              <a:rPr lang="ru-RU" sz="2400">
                <a:latin typeface="Times New Roman" pitchFamily="18" charset="0"/>
                <a:cs typeface="Times New Roman" pitchFamily="18" charset="0"/>
              </a:rPr>
              <a:t>2 = -11(м/с)</a:t>
            </a:r>
            <a:endParaRPr lang="el-GR" sz="2400">
              <a:latin typeface="Times New Roman" pitchFamily="18" charset="0"/>
              <a:cs typeface="Times New Roman" pitchFamily="18" charset="0"/>
            </a:endParaRPr>
          </a:p>
        </p:txBody>
      </p:sp>
      <p:sp>
        <p:nvSpPr>
          <p:cNvPr id="67658" name="Text Box 74"/>
          <p:cNvSpPr txBox="1">
            <a:spLocks noChangeArrowheads="1"/>
          </p:cNvSpPr>
          <p:nvPr/>
        </p:nvSpPr>
        <p:spPr bwMode="auto">
          <a:xfrm>
            <a:off x="381000" y="4876800"/>
            <a:ext cx="762000" cy="396875"/>
          </a:xfrm>
          <a:prstGeom prst="rect">
            <a:avLst/>
          </a:prstGeom>
          <a:noFill/>
          <a:ln w="9525">
            <a:noFill/>
            <a:miter lim="800000"/>
            <a:headEnd/>
            <a:tailEnd/>
          </a:ln>
          <a:effectLst/>
        </p:spPr>
        <p:txBody>
          <a:bodyPr>
            <a:spAutoFit/>
          </a:bodyPr>
          <a:lstStyle/>
          <a:p>
            <a:pPr>
              <a:spcBef>
                <a:spcPct val="50000"/>
              </a:spcBef>
            </a:pPr>
            <a:r>
              <a:rPr lang="el-GR" sz="2000">
                <a:latin typeface="Times New Roman" pitchFamily="18" charset="0"/>
                <a:cs typeface="Times New Roman" pitchFamily="18" charset="0"/>
              </a:rPr>
              <a:t>υ</a:t>
            </a:r>
            <a:r>
              <a:rPr lang="ru-RU" sz="2000">
                <a:latin typeface="Times New Roman" pitchFamily="18" charset="0"/>
                <a:cs typeface="Times New Roman" pitchFamily="18" charset="0"/>
              </a:rPr>
              <a:t> - ?</a:t>
            </a:r>
            <a:endParaRPr lang="el-GR" sz="2000">
              <a:latin typeface="Times New Roman" pitchFamily="18" charset="0"/>
              <a:cs typeface="Times New Roman" pitchFamily="18" charset="0"/>
            </a:endParaRPr>
          </a:p>
        </p:txBody>
      </p:sp>
      <p:sp>
        <p:nvSpPr>
          <p:cNvPr id="67659" name="Text Box 75"/>
          <p:cNvSpPr txBox="1">
            <a:spLocks noChangeArrowheads="1"/>
          </p:cNvSpPr>
          <p:nvPr/>
        </p:nvSpPr>
        <p:spPr bwMode="auto">
          <a:xfrm>
            <a:off x="228600" y="5867400"/>
            <a:ext cx="8534400" cy="641350"/>
          </a:xfrm>
          <a:prstGeom prst="rect">
            <a:avLst/>
          </a:prstGeom>
          <a:noFill/>
          <a:ln w="9525">
            <a:noFill/>
            <a:miter lim="800000"/>
            <a:headEnd/>
            <a:tailEnd/>
          </a:ln>
          <a:effectLst/>
        </p:spPr>
        <p:txBody>
          <a:bodyPr>
            <a:spAutoFit/>
          </a:bodyPr>
          <a:lstStyle/>
          <a:p>
            <a:pPr>
              <a:spcBef>
                <a:spcPct val="50000"/>
              </a:spcBef>
            </a:pPr>
            <a:r>
              <a:rPr lang="ru-RU">
                <a:latin typeface="Tahoma" pitchFamily="34" charset="0"/>
              </a:rPr>
              <a:t>Полученные результаты отрицательные, следовательно, тело через 2с уже двигалось вниз со скоростью 11м/с и находилось ниже уровня балкона на 2м.</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67592"/>
                                        </p:tgtEl>
                                        <p:attrNameLst>
                                          <p:attrName>style.visibility</p:attrName>
                                        </p:attrNameLst>
                                      </p:cBhvr>
                                      <p:to>
                                        <p:strVal val="visible"/>
                                      </p:to>
                                    </p:set>
                                    <p:anim calcmode="lin" valueType="num">
                                      <p:cBhvr>
                                        <p:cTn id="7" dur="500" fill="hold"/>
                                        <p:tgtEl>
                                          <p:spTgt spid="67592"/>
                                        </p:tgtEl>
                                        <p:attrNameLst>
                                          <p:attrName>ppt_w</p:attrName>
                                        </p:attrNameLst>
                                      </p:cBhvr>
                                      <p:tavLst>
                                        <p:tav tm="0">
                                          <p:val>
                                            <p:fltVal val="0"/>
                                          </p:val>
                                        </p:tav>
                                        <p:tav tm="100000">
                                          <p:val>
                                            <p:strVal val="#ppt_w"/>
                                          </p:val>
                                        </p:tav>
                                      </p:tavLst>
                                    </p:anim>
                                    <p:anim calcmode="lin" valueType="num">
                                      <p:cBhvr>
                                        <p:cTn id="8" dur="500" fill="hold"/>
                                        <p:tgtEl>
                                          <p:spTgt spid="67592"/>
                                        </p:tgtEl>
                                        <p:attrNameLst>
                                          <p:attrName>ppt_h</p:attrName>
                                        </p:attrNameLst>
                                      </p:cBhvr>
                                      <p:tavLst>
                                        <p:tav tm="0">
                                          <p:val>
                                            <p:fltVal val="0"/>
                                          </p:val>
                                        </p:tav>
                                        <p:tav tm="100000">
                                          <p:val>
                                            <p:strVal val="#ppt_h"/>
                                          </p:val>
                                        </p:tav>
                                      </p:tavLst>
                                    </p:anim>
                                    <p:animEffect transition="in" filter="fade">
                                      <p:cBhvr>
                                        <p:cTn id="9" dur="500"/>
                                        <p:tgtEl>
                                          <p:spTgt spid="67592"/>
                                        </p:tgtEl>
                                      </p:cBhvr>
                                    </p:animEffect>
                                  </p:childTnLst>
                                </p:cTn>
                              </p:par>
                            </p:childTnLst>
                          </p:cTn>
                        </p:par>
                        <p:par>
                          <p:cTn id="10" fill="hold">
                            <p:stCondLst>
                              <p:cond delay="50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67593">
                                            <p:txEl>
                                              <p:pRg st="0" end="0"/>
                                            </p:txEl>
                                          </p:spTgt>
                                        </p:tgtEl>
                                        <p:attrNameLst>
                                          <p:attrName>style.visibility</p:attrName>
                                        </p:attrNameLst>
                                      </p:cBhvr>
                                      <p:to>
                                        <p:strVal val="visible"/>
                                      </p:to>
                                    </p:set>
                                    <p:anim calcmode="discrete" valueType="clr">
                                      <p:cBhvr override="childStyle">
                                        <p:cTn id="13" dur="80"/>
                                        <p:tgtEl>
                                          <p:spTgt spid="6759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67593">
                                            <p:txEl>
                                              <p:pRg st="0" end="0"/>
                                            </p:txEl>
                                          </p:spTgt>
                                        </p:tgtEl>
                                        <p:attrNameLst>
                                          <p:attrName>fillcolor</p:attrName>
                                        </p:attrNameLst>
                                      </p:cBhvr>
                                      <p:tavLst>
                                        <p:tav tm="0">
                                          <p:val>
                                            <p:clrVal>
                                              <a:schemeClr val="accent2"/>
                                            </p:clrVal>
                                          </p:val>
                                        </p:tav>
                                        <p:tav tm="50000">
                                          <p:val>
                                            <p:clrVal>
                                              <a:schemeClr val="hlink"/>
                                            </p:clrVal>
                                          </p:val>
                                        </p:tav>
                                      </p:tavLst>
                                    </p:anim>
                                    <p:set>
                                      <p:cBhvr>
                                        <p:cTn id="15" dur="80"/>
                                        <p:tgtEl>
                                          <p:spTgt spid="67593">
                                            <p:txEl>
                                              <p:pRg st="0" end="0"/>
                                            </p:txEl>
                                          </p:spTgt>
                                        </p:tgtEl>
                                        <p:attrNameLst>
                                          <p:attrName>fill.type</p:attrName>
                                        </p:attrNameLst>
                                      </p:cBhvr>
                                      <p:to>
                                        <p:strVal val="solid"/>
                                      </p:to>
                                    </p:set>
                                  </p:childTnLst>
                                </p:cTn>
                              </p:par>
                            </p:childTnLst>
                          </p:cTn>
                        </p:par>
                      </p:childTnLst>
                    </p:cTn>
                  </p:par>
                  <p:par>
                    <p:cTn id="16" fill="hold">
                      <p:stCondLst>
                        <p:cond delay="indefinite"/>
                      </p:stCondLst>
                      <p:childTnLst>
                        <p:par>
                          <p:cTn id="17" fill="hold">
                            <p:stCondLst>
                              <p:cond delay="0"/>
                            </p:stCondLst>
                            <p:childTnLst>
                              <p:par>
                                <p:cTn id="18" presetID="27" presetClass="entr" presetSubtype="0" fill="hold" grpId="0" nodeType="clickEffect">
                                  <p:stCondLst>
                                    <p:cond delay="0"/>
                                  </p:stCondLst>
                                  <p:iterate type="lt">
                                    <p:tmPct val="50000"/>
                                  </p:iterate>
                                  <p:childTnLst>
                                    <p:set>
                                      <p:cBhvr>
                                        <p:cTn id="19" dur="1" fill="hold">
                                          <p:stCondLst>
                                            <p:cond delay="0"/>
                                          </p:stCondLst>
                                        </p:cTn>
                                        <p:tgtEl>
                                          <p:spTgt spid="67597"/>
                                        </p:tgtEl>
                                        <p:attrNameLst>
                                          <p:attrName>style.visibility</p:attrName>
                                        </p:attrNameLst>
                                      </p:cBhvr>
                                      <p:to>
                                        <p:strVal val="visible"/>
                                      </p:to>
                                    </p:set>
                                    <p:anim calcmode="discrete" valueType="clr">
                                      <p:cBhvr override="childStyle">
                                        <p:cTn id="20" dur="80"/>
                                        <p:tgtEl>
                                          <p:spTgt spid="67597"/>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67597"/>
                                        </p:tgtEl>
                                        <p:attrNameLst>
                                          <p:attrName>fillcolor</p:attrName>
                                        </p:attrNameLst>
                                      </p:cBhvr>
                                      <p:tavLst>
                                        <p:tav tm="0">
                                          <p:val>
                                            <p:clrVal>
                                              <a:schemeClr val="accent2"/>
                                            </p:clrVal>
                                          </p:val>
                                        </p:tav>
                                        <p:tav tm="50000">
                                          <p:val>
                                            <p:clrVal>
                                              <a:schemeClr val="hlink"/>
                                            </p:clrVal>
                                          </p:val>
                                        </p:tav>
                                      </p:tavLst>
                                    </p:anim>
                                    <p:set>
                                      <p:cBhvr>
                                        <p:cTn id="22" dur="80"/>
                                        <p:tgtEl>
                                          <p:spTgt spid="67597"/>
                                        </p:tgtEl>
                                        <p:attrNameLst>
                                          <p:attrName>fill.type</p:attrName>
                                        </p:attrNameLst>
                                      </p:cBhvr>
                                      <p:to>
                                        <p:strVal val="solid"/>
                                      </p:to>
                                    </p:set>
                                  </p:childTnLst>
                                </p:cTn>
                              </p:par>
                            </p:childTnLst>
                          </p:cTn>
                        </p:par>
                        <p:par>
                          <p:cTn id="23" fill="hold">
                            <p:stCondLst>
                              <p:cond delay="880"/>
                            </p:stCondLst>
                            <p:childTnLst>
                              <p:par>
                                <p:cTn id="24" presetID="27" presetClass="entr" presetSubtype="0" fill="hold" grpId="0" nodeType="afterEffect">
                                  <p:stCondLst>
                                    <p:cond delay="0"/>
                                  </p:stCondLst>
                                  <p:iterate type="lt">
                                    <p:tmPct val="50000"/>
                                  </p:iterate>
                                  <p:childTnLst>
                                    <p:set>
                                      <p:cBhvr>
                                        <p:cTn id="25" dur="1" fill="hold">
                                          <p:stCondLst>
                                            <p:cond delay="0"/>
                                          </p:stCondLst>
                                        </p:cTn>
                                        <p:tgtEl>
                                          <p:spTgt spid="67598"/>
                                        </p:tgtEl>
                                        <p:attrNameLst>
                                          <p:attrName>style.visibility</p:attrName>
                                        </p:attrNameLst>
                                      </p:cBhvr>
                                      <p:to>
                                        <p:strVal val="visible"/>
                                      </p:to>
                                    </p:set>
                                    <p:anim calcmode="discrete" valueType="clr">
                                      <p:cBhvr override="childStyle">
                                        <p:cTn id="26" dur="80"/>
                                        <p:tgtEl>
                                          <p:spTgt spid="67598"/>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67598"/>
                                        </p:tgtEl>
                                        <p:attrNameLst>
                                          <p:attrName>fillcolor</p:attrName>
                                        </p:attrNameLst>
                                      </p:cBhvr>
                                      <p:tavLst>
                                        <p:tav tm="0">
                                          <p:val>
                                            <p:clrVal>
                                              <a:schemeClr val="accent2"/>
                                            </p:clrVal>
                                          </p:val>
                                        </p:tav>
                                        <p:tav tm="50000">
                                          <p:val>
                                            <p:clrVal>
                                              <a:schemeClr val="hlink"/>
                                            </p:clrVal>
                                          </p:val>
                                        </p:tav>
                                      </p:tavLst>
                                    </p:anim>
                                    <p:set>
                                      <p:cBhvr>
                                        <p:cTn id="28" dur="80"/>
                                        <p:tgtEl>
                                          <p:spTgt spid="67598"/>
                                        </p:tgtEl>
                                        <p:attrNameLst>
                                          <p:attrName>fill.type</p:attrName>
                                        </p:attrNameLst>
                                      </p:cBhvr>
                                      <p:to>
                                        <p:strVal val="solid"/>
                                      </p:to>
                                    </p:set>
                                  </p:childTnLst>
                                </p:cTn>
                              </p:par>
                            </p:childTnLst>
                          </p:cTn>
                        </p:par>
                        <p:par>
                          <p:cTn id="29" fill="hold">
                            <p:stCondLst>
                              <p:cond delay="1360"/>
                            </p:stCondLst>
                            <p:childTnLst>
                              <p:par>
                                <p:cTn id="30" presetID="22" presetClass="entr" presetSubtype="8" fill="hold" grpId="0" nodeType="afterEffect">
                                  <p:stCondLst>
                                    <p:cond delay="0"/>
                                  </p:stCondLst>
                                  <p:childTnLst>
                                    <p:set>
                                      <p:cBhvr>
                                        <p:cTn id="31" dur="1" fill="hold">
                                          <p:stCondLst>
                                            <p:cond delay="0"/>
                                          </p:stCondLst>
                                        </p:cTn>
                                        <p:tgtEl>
                                          <p:spTgt spid="67602"/>
                                        </p:tgtEl>
                                        <p:attrNameLst>
                                          <p:attrName>style.visibility</p:attrName>
                                        </p:attrNameLst>
                                      </p:cBhvr>
                                      <p:to>
                                        <p:strVal val="visible"/>
                                      </p:to>
                                    </p:set>
                                    <p:animEffect transition="in" filter="wipe(left)">
                                      <p:cBhvr>
                                        <p:cTn id="32" dur="500"/>
                                        <p:tgtEl>
                                          <p:spTgt spid="67602"/>
                                        </p:tgtEl>
                                      </p:cBhvr>
                                    </p:animEffect>
                                  </p:childTnLst>
                                </p:cTn>
                              </p:par>
                            </p:childTnLst>
                          </p:cTn>
                        </p:par>
                        <p:par>
                          <p:cTn id="33" fill="hold">
                            <p:stCondLst>
                              <p:cond delay="1860"/>
                            </p:stCondLst>
                            <p:childTnLst>
                              <p:par>
                                <p:cTn id="34" presetID="22" presetClass="entr" presetSubtype="8" fill="hold" grpId="0" nodeType="afterEffect">
                                  <p:stCondLst>
                                    <p:cond delay="0"/>
                                  </p:stCondLst>
                                  <p:childTnLst>
                                    <p:set>
                                      <p:cBhvr>
                                        <p:cTn id="35" dur="1" fill="hold">
                                          <p:stCondLst>
                                            <p:cond delay="0"/>
                                          </p:stCondLst>
                                        </p:cTn>
                                        <p:tgtEl>
                                          <p:spTgt spid="67603"/>
                                        </p:tgtEl>
                                        <p:attrNameLst>
                                          <p:attrName>style.visibility</p:attrName>
                                        </p:attrNameLst>
                                      </p:cBhvr>
                                      <p:to>
                                        <p:strVal val="visible"/>
                                      </p:to>
                                    </p:set>
                                    <p:animEffect transition="in" filter="wipe(left)">
                                      <p:cBhvr>
                                        <p:cTn id="36" dur="1000"/>
                                        <p:tgtEl>
                                          <p:spTgt spid="67603"/>
                                        </p:tgtEl>
                                      </p:cBhvr>
                                    </p:animEffect>
                                  </p:childTnLst>
                                </p:cTn>
                              </p:par>
                            </p:childTnLst>
                          </p:cTn>
                        </p:par>
                        <p:par>
                          <p:cTn id="37" fill="hold">
                            <p:stCondLst>
                              <p:cond delay="2860"/>
                            </p:stCondLst>
                            <p:childTnLst>
                              <p:par>
                                <p:cTn id="38" presetID="53" presetClass="entr" presetSubtype="0" fill="hold" grpId="0" nodeType="afterEffect">
                                  <p:stCondLst>
                                    <p:cond delay="0"/>
                                  </p:stCondLst>
                                  <p:childTnLst>
                                    <p:set>
                                      <p:cBhvr>
                                        <p:cTn id="39" dur="1" fill="hold">
                                          <p:stCondLst>
                                            <p:cond delay="0"/>
                                          </p:stCondLst>
                                        </p:cTn>
                                        <p:tgtEl>
                                          <p:spTgt spid="67604"/>
                                        </p:tgtEl>
                                        <p:attrNameLst>
                                          <p:attrName>style.visibility</p:attrName>
                                        </p:attrNameLst>
                                      </p:cBhvr>
                                      <p:to>
                                        <p:strVal val="visible"/>
                                      </p:to>
                                    </p:set>
                                    <p:anim calcmode="lin" valueType="num">
                                      <p:cBhvr>
                                        <p:cTn id="40" dur="1000" fill="hold"/>
                                        <p:tgtEl>
                                          <p:spTgt spid="67604"/>
                                        </p:tgtEl>
                                        <p:attrNameLst>
                                          <p:attrName>ppt_w</p:attrName>
                                        </p:attrNameLst>
                                      </p:cBhvr>
                                      <p:tavLst>
                                        <p:tav tm="0">
                                          <p:val>
                                            <p:fltVal val="0"/>
                                          </p:val>
                                        </p:tav>
                                        <p:tav tm="100000">
                                          <p:val>
                                            <p:strVal val="#ppt_w"/>
                                          </p:val>
                                        </p:tav>
                                      </p:tavLst>
                                    </p:anim>
                                    <p:anim calcmode="lin" valueType="num">
                                      <p:cBhvr>
                                        <p:cTn id="41" dur="1000" fill="hold"/>
                                        <p:tgtEl>
                                          <p:spTgt spid="67604"/>
                                        </p:tgtEl>
                                        <p:attrNameLst>
                                          <p:attrName>ppt_h</p:attrName>
                                        </p:attrNameLst>
                                      </p:cBhvr>
                                      <p:tavLst>
                                        <p:tav tm="0">
                                          <p:val>
                                            <p:fltVal val="0"/>
                                          </p:val>
                                        </p:tav>
                                        <p:tav tm="100000">
                                          <p:val>
                                            <p:strVal val="#ppt_h"/>
                                          </p:val>
                                        </p:tav>
                                      </p:tavLst>
                                    </p:anim>
                                    <p:animEffect transition="in" filter="fade">
                                      <p:cBhvr>
                                        <p:cTn id="42" dur="1000"/>
                                        <p:tgtEl>
                                          <p:spTgt spid="67604"/>
                                        </p:tgtEl>
                                      </p:cBhvr>
                                    </p:animEffect>
                                  </p:childTnLst>
                                </p:cTn>
                              </p:par>
                            </p:childTnLst>
                          </p:cTn>
                        </p:par>
                        <p:par>
                          <p:cTn id="43" fill="hold">
                            <p:stCondLst>
                              <p:cond delay="3860"/>
                            </p:stCondLst>
                            <p:childTnLst>
                              <p:par>
                                <p:cTn id="44" presetID="53" presetClass="entr" presetSubtype="0" fill="hold" grpId="0" nodeType="afterEffect">
                                  <p:stCondLst>
                                    <p:cond delay="0"/>
                                  </p:stCondLst>
                                  <p:childTnLst>
                                    <p:set>
                                      <p:cBhvr>
                                        <p:cTn id="45" dur="1" fill="hold">
                                          <p:stCondLst>
                                            <p:cond delay="0"/>
                                          </p:stCondLst>
                                        </p:cTn>
                                        <p:tgtEl>
                                          <p:spTgt spid="67658"/>
                                        </p:tgtEl>
                                        <p:attrNameLst>
                                          <p:attrName>style.visibility</p:attrName>
                                        </p:attrNameLst>
                                      </p:cBhvr>
                                      <p:to>
                                        <p:strVal val="visible"/>
                                      </p:to>
                                    </p:set>
                                    <p:anim calcmode="lin" valueType="num">
                                      <p:cBhvr>
                                        <p:cTn id="46" dur="500" fill="hold"/>
                                        <p:tgtEl>
                                          <p:spTgt spid="67658"/>
                                        </p:tgtEl>
                                        <p:attrNameLst>
                                          <p:attrName>ppt_w</p:attrName>
                                        </p:attrNameLst>
                                      </p:cBhvr>
                                      <p:tavLst>
                                        <p:tav tm="0">
                                          <p:val>
                                            <p:fltVal val="0"/>
                                          </p:val>
                                        </p:tav>
                                        <p:tav tm="100000">
                                          <p:val>
                                            <p:strVal val="#ppt_w"/>
                                          </p:val>
                                        </p:tav>
                                      </p:tavLst>
                                    </p:anim>
                                    <p:anim calcmode="lin" valueType="num">
                                      <p:cBhvr>
                                        <p:cTn id="47" dur="500" fill="hold"/>
                                        <p:tgtEl>
                                          <p:spTgt spid="67658"/>
                                        </p:tgtEl>
                                        <p:attrNameLst>
                                          <p:attrName>ppt_h</p:attrName>
                                        </p:attrNameLst>
                                      </p:cBhvr>
                                      <p:tavLst>
                                        <p:tav tm="0">
                                          <p:val>
                                            <p:fltVal val="0"/>
                                          </p:val>
                                        </p:tav>
                                        <p:tav tm="100000">
                                          <p:val>
                                            <p:strVal val="#ppt_h"/>
                                          </p:val>
                                        </p:tav>
                                      </p:tavLst>
                                    </p:anim>
                                    <p:animEffect transition="in" filter="fade">
                                      <p:cBhvr>
                                        <p:cTn id="48" dur="500"/>
                                        <p:tgtEl>
                                          <p:spTgt spid="67658"/>
                                        </p:tgtEl>
                                      </p:cBhvr>
                                    </p:animEffect>
                                  </p:childTnLst>
                                </p:cTn>
                              </p:par>
                            </p:childTnLst>
                          </p:cTn>
                        </p:par>
                        <p:par>
                          <p:cTn id="49" fill="hold">
                            <p:stCondLst>
                              <p:cond delay="4360"/>
                            </p:stCondLst>
                            <p:childTnLst>
                              <p:par>
                                <p:cTn id="50" presetID="22" presetClass="entr" presetSubtype="1" fill="hold" grpId="0" nodeType="afterEffect">
                                  <p:stCondLst>
                                    <p:cond delay="0"/>
                                  </p:stCondLst>
                                  <p:childTnLst>
                                    <p:set>
                                      <p:cBhvr>
                                        <p:cTn id="51" dur="1" fill="hold">
                                          <p:stCondLst>
                                            <p:cond delay="0"/>
                                          </p:stCondLst>
                                        </p:cTn>
                                        <p:tgtEl>
                                          <p:spTgt spid="67606"/>
                                        </p:tgtEl>
                                        <p:attrNameLst>
                                          <p:attrName>style.visibility</p:attrName>
                                        </p:attrNameLst>
                                      </p:cBhvr>
                                      <p:to>
                                        <p:strVal val="visible"/>
                                      </p:to>
                                    </p:set>
                                    <p:animEffect transition="in" filter="wipe(up)">
                                      <p:cBhvr>
                                        <p:cTn id="52" dur="1000"/>
                                        <p:tgtEl>
                                          <p:spTgt spid="67606"/>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1" nodeType="clickEffect">
                                  <p:stCondLst>
                                    <p:cond delay="0"/>
                                  </p:stCondLst>
                                  <p:iterate type="lt">
                                    <p:tmAbs val="0"/>
                                  </p:iterate>
                                  <p:childTnLst>
                                    <p:set>
                                      <p:cBhvr>
                                        <p:cTn id="56" dur="1" fill="hold">
                                          <p:stCondLst>
                                            <p:cond delay="0"/>
                                          </p:stCondLst>
                                        </p:cTn>
                                        <p:tgtEl>
                                          <p:spTgt spid="67597"/>
                                        </p:tgtEl>
                                        <p:attrNameLst>
                                          <p:attrName>style.visibility</p:attrName>
                                        </p:attrNameLst>
                                      </p:cBhvr>
                                      <p:to>
                                        <p:strVal val="hidden"/>
                                      </p:to>
                                    </p:set>
                                  </p:childTnLst>
                                </p:cTn>
                              </p:par>
                              <p:par>
                                <p:cTn id="57" presetID="27" presetClass="entr" presetSubtype="0" fill="hold" grpId="0" nodeType="withEffect">
                                  <p:stCondLst>
                                    <p:cond delay="0"/>
                                  </p:stCondLst>
                                  <p:iterate type="lt">
                                    <p:tmPct val="50000"/>
                                  </p:iterate>
                                  <p:childTnLst>
                                    <p:set>
                                      <p:cBhvr>
                                        <p:cTn id="58" dur="1" fill="hold">
                                          <p:stCondLst>
                                            <p:cond delay="0"/>
                                          </p:stCondLst>
                                        </p:cTn>
                                        <p:tgtEl>
                                          <p:spTgt spid="67608"/>
                                        </p:tgtEl>
                                        <p:attrNameLst>
                                          <p:attrName>style.visibility</p:attrName>
                                        </p:attrNameLst>
                                      </p:cBhvr>
                                      <p:to>
                                        <p:strVal val="visible"/>
                                      </p:to>
                                    </p:set>
                                    <p:anim calcmode="discrete" valueType="clr">
                                      <p:cBhvr override="childStyle">
                                        <p:cTn id="59" dur="80"/>
                                        <p:tgtEl>
                                          <p:spTgt spid="67608"/>
                                        </p:tgtEl>
                                        <p:attrNameLst>
                                          <p:attrName>style.color</p:attrName>
                                        </p:attrNameLst>
                                      </p:cBhvr>
                                      <p:tavLst>
                                        <p:tav tm="0">
                                          <p:val>
                                            <p:clrVal>
                                              <a:schemeClr val="accent2"/>
                                            </p:clrVal>
                                          </p:val>
                                        </p:tav>
                                        <p:tav tm="50000">
                                          <p:val>
                                            <p:clrVal>
                                              <a:schemeClr val="hlink"/>
                                            </p:clrVal>
                                          </p:val>
                                        </p:tav>
                                      </p:tavLst>
                                    </p:anim>
                                    <p:anim calcmode="discrete" valueType="clr">
                                      <p:cBhvr>
                                        <p:cTn id="60" dur="80"/>
                                        <p:tgtEl>
                                          <p:spTgt spid="67608"/>
                                        </p:tgtEl>
                                        <p:attrNameLst>
                                          <p:attrName>fillcolor</p:attrName>
                                        </p:attrNameLst>
                                      </p:cBhvr>
                                      <p:tavLst>
                                        <p:tav tm="0">
                                          <p:val>
                                            <p:clrVal>
                                              <a:schemeClr val="accent2"/>
                                            </p:clrVal>
                                          </p:val>
                                        </p:tav>
                                        <p:tav tm="50000">
                                          <p:val>
                                            <p:clrVal>
                                              <a:schemeClr val="hlink"/>
                                            </p:clrVal>
                                          </p:val>
                                        </p:tav>
                                      </p:tavLst>
                                    </p:anim>
                                    <p:set>
                                      <p:cBhvr>
                                        <p:cTn id="61" dur="80"/>
                                        <p:tgtEl>
                                          <p:spTgt spid="67608"/>
                                        </p:tgtEl>
                                        <p:attrNameLst>
                                          <p:attrName>fill.type</p:attrName>
                                        </p:attrNameLst>
                                      </p:cBhvr>
                                      <p:to>
                                        <p:strVal val="solid"/>
                                      </p:to>
                                    </p:set>
                                  </p:childTnLst>
                                </p:cTn>
                              </p:par>
                            </p:childTnLst>
                          </p:cTn>
                        </p:par>
                        <p:par>
                          <p:cTn id="62" fill="hold">
                            <p:stCondLst>
                              <p:cond delay="600"/>
                            </p:stCondLst>
                            <p:childTnLst>
                              <p:par>
                                <p:cTn id="63" presetID="53" presetClass="entr" presetSubtype="0" fill="hold" nodeType="afterEffect">
                                  <p:stCondLst>
                                    <p:cond delay="0"/>
                                  </p:stCondLst>
                                  <p:childTnLst>
                                    <p:set>
                                      <p:cBhvr>
                                        <p:cTn id="64" dur="1" fill="hold">
                                          <p:stCondLst>
                                            <p:cond delay="0"/>
                                          </p:stCondLst>
                                        </p:cTn>
                                        <p:tgtEl>
                                          <p:spTgt spid="67611"/>
                                        </p:tgtEl>
                                        <p:attrNameLst>
                                          <p:attrName>style.visibility</p:attrName>
                                        </p:attrNameLst>
                                      </p:cBhvr>
                                      <p:to>
                                        <p:strVal val="visible"/>
                                      </p:to>
                                    </p:set>
                                    <p:anim calcmode="lin" valueType="num">
                                      <p:cBhvr>
                                        <p:cTn id="65" dur="500" fill="hold"/>
                                        <p:tgtEl>
                                          <p:spTgt spid="67611"/>
                                        </p:tgtEl>
                                        <p:attrNameLst>
                                          <p:attrName>ppt_w</p:attrName>
                                        </p:attrNameLst>
                                      </p:cBhvr>
                                      <p:tavLst>
                                        <p:tav tm="0">
                                          <p:val>
                                            <p:fltVal val="0"/>
                                          </p:val>
                                        </p:tav>
                                        <p:tav tm="100000">
                                          <p:val>
                                            <p:strVal val="#ppt_w"/>
                                          </p:val>
                                        </p:tav>
                                      </p:tavLst>
                                    </p:anim>
                                    <p:anim calcmode="lin" valueType="num">
                                      <p:cBhvr>
                                        <p:cTn id="66" dur="500" fill="hold"/>
                                        <p:tgtEl>
                                          <p:spTgt spid="67611"/>
                                        </p:tgtEl>
                                        <p:attrNameLst>
                                          <p:attrName>ppt_h</p:attrName>
                                        </p:attrNameLst>
                                      </p:cBhvr>
                                      <p:tavLst>
                                        <p:tav tm="0">
                                          <p:val>
                                            <p:fltVal val="0"/>
                                          </p:val>
                                        </p:tav>
                                        <p:tav tm="100000">
                                          <p:val>
                                            <p:strVal val="#ppt_h"/>
                                          </p:val>
                                        </p:tav>
                                      </p:tavLst>
                                    </p:anim>
                                    <p:animEffect transition="in" filter="fade">
                                      <p:cBhvr>
                                        <p:cTn id="67" dur="500"/>
                                        <p:tgtEl>
                                          <p:spTgt spid="67611"/>
                                        </p:tgtEl>
                                      </p:cBhvr>
                                    </p:animEffect>
                                  </p:childTnLst>
                                </p:cTn>
                              </p:par>
                            </p:childTnLst>
                          </p:cTn>
                        </p:par>
                        <p:par>
                          <p:cTn id="68" fill="hold">
                            <p:stCondLst>
                              <p:cond delay="1100"/>
                            </p:stCondLst>
                            <p:childTnLst>
                              <p:par>
                                <p:cTn id="69" presetID="53" presetClass="entr" presetSubtype="0" fill="hold" grpId="0" nodeType="afterEffect">
                                  <p:stCondLst>
                                    <p:cond delay="0"/>
                                  </p:stCondLst>
                                  <p:childTnLst>
                                    <p:set>
                                      <p:cBhvr>
                                        <p:cTn id="70" dur="1" fill="hold">
                                          <p:stCondLst>
                                            <p:cond delay="0"/>
                                          </p:stCondLst>
                                        </p:cTn>
                                        <p:tgtEl>
                                          <p:spTgt spid="67612"/>
                                        </p:tgtEl>
                                        <p:attrNameLst>
                                          <p:attrName>style.visibility</p:attrName>
                                        </p:attrNameLst>
                                      </p:cBhvr>
                                      <p:to>
                                        <p:strVal val="visible"/>
                                      </p:to>
                                    </p:set>
                                    <p:anim calcmode="lin" valueType="num">
                                      <p:cBhvr>
                                        <p:cTn id="71" dur="500" fill="hold"/>
                                        <p:tgtEl>
                                          <p:spTgt spid="67612"/>
                                        </p:tgtEl>
                                        <p:attrNameLst>
                                          <p:attrName>ppt_w</p:attrName>
                                        </p:attrNameLst>
                                      </p:cBhvr>
                                      <p:tavLst>
                                        <p:tav tm="0">
                                          <p:val>
                                            <p:fltVal val="0"/>
                                          </p:val>
                                        </p:tav>
                                        <p:tav tm="100000">
                                          <p:val>
                                            <p:strVal val="#ppt_w"/>
                                          </p:val>
                                        </p:tav>
                                      </p:tavLst>
                                    </p:anim>
                                    <p:anim calcmode="lin" valueType="num">
                                      <p:cBhvr>
                                        <p:cTn id="72" dur="500" fill="hold"/>
                                        <p:tgtEl>
                                          <p:spTgt spid="67612"/>
                                        </p:tgtEl>
                                        <p:attrNameLst>
                                          <p:attrName>ppt_h</p:attrName>
                                        </p:attrNameLst>
                                      </p:cBhvr>
                                      <p:tavLst>
                                        <p:tav tm="0">
                                          <p:val>
                                            <p:fltVal val="0"/>
                                          </p:val>
                                        </p:tav>
                                        <p:tav tm="100000">
                                          <p:val>
                                            <p:strVal val="#ppt_h"/>
                                          </p:val>
                                        </p:tav>
                                      </p:tavLst>
                                    </p:anim>
                                    <p:animEffect transition="in" filter="fade">
                                      <p:cBhvr>
                                        <p:cTn id="73" dur="500"/>
                                        <p:tgtEl>
                                          <p:spTgt spid="67612"/>
                                        </p:tgtEl>
                                      </p:cBhvr>
                                    </p:animEffect>
                                  </p:childTnLst>
                                </p:cTn>
                              </p:par>
                            </p:childTnLst>
                          </p:cTn>
                        </p:par>
                        <p:par>
                          <p:cTn id="74" fill="hold">
                            <p:stCondLst>
                              <p:cond delay="1600"/>
                            </p:stCondLst>
                            <p:childTnLst>
                              <p:par>
                                <p:cTn id="75" presetID="22" presetClass="entr" presetSubtype="4" fill="hold" grpId="0" nodeType="afterEffect">
                                  <p:stCondLst>
                                    <p:cond delay="0"/>
                                  </p:stCondLst>
                                  <p:childTnLst>
                                    <p:set>
                                      <p:cBhvr>
                                        <p:cTn id="76" dur="1" fill="hold">
                                          <p:stCondLst>
                                            <p:cond delay="0"/>
                                          </p:stCondLst>
                                        </p:cTn>
                                        <p:tgtEl>
                                          <p:spTgt spid="67617"/>
                                        </p:tgtEl>
                                        <p:attrNameLst>
                                          <p:attrName>style.visibility</p:attrName>
                                        </p:attrNameLst>
                                      </p:cBhvr>
                                      <p:to>
                                        <p:strVal val="visible"/>
                                      </p:to>
                                    </p:set>
                                    <p:animEffect transition="in" filter="wipe(down)">
                                      <p:cBhvr>
                                        <p:cTn id="77" dur="500"/>
                                        <p:tgtEl>
                                          <p:spTgt spid="67617"/>
                                        </p:tgtEl>
                                      </p:cBhvr>
                                    </p:animEffect>
                                  </p:childTnLst>
                                </p:cTn>
                              </p:par>
                            </p:childTnLst>
                          </p:cTn>
                        </p:par>
                        <p:par>
                          <p:cTn id="78" fill="hold">
                            <p:stCondLst>
                              <p:cond delay="2100"/>
                            </p:stCondLst>
                            <p:childTnLst>
                              <p:par>
                                <p:cTn id="79" presetID="53" presetClass="entr" presetSubtype="0" fill="hold" nodeType="afterEffect">
                                  <p:stCondLst>
                                    <p:cond delay="0"/>
                                  </p:stCondLst>
                                  <p:childTnLst>
                                    <p:set>
                                      <p:cBhvr>
                                        <p:cTn id="80" dur="1" fill="hold">
                                          <p:stCondLst>
                                            <p:cond delay="0"/>
                                          </p:stCondLst>
                                        </p:cTn>
                                        <p:tgtEl>
                                          <p:spTgt spid="67621"/>
                                        </p:tgtEl>
                                        <p:attrNameLst>
                                          <p:attrName>style.visibility</p:attrName>
                                        </p:attrNameLst>
                                      </p:cBhvr>
                                      <p:to>
                                        <p:strVal val="visible"/>
                                      </p:to>
                                    </p:set>
                                    <p:anim calcmode="lin" valueType="num">
                                      <p:cBhvr>
                                        <p:cTn id="81" dur="500" fill="hold"/>
                                        <p:tgtEl>
                                          <p:spTgt spid="67621"/>
                                        </p:tgtEl>
                                        <p:attrNameLst>
                                          <p:attrName>ppt_w</p:attrName>
                                        </p:attrNameLst>
                                      </p:cBhvr>
                                      <p:tavLst>
                                        <p:tav tm="0">
                                          <p:val>
                                            <p:fltVal val="0"/>
                                          </p:val>
                                        </p:tav>
                                        <p:tav tm="100000">
                                          <p:val>
                                            <p:strVal val="#ppt_w"/>
                                          </p:val>
                                        </p:tav>
                                      </p:tavLst>
                                    </p:anim>
                                    <p:anim calcmode="lin" valueType="num">
                                      <p:cBhvr>
                                        <p:cTn id="82" dur="500" fill="hold"/>
                                        <p:tgtEl>
                                          <p:spTgt spid="67621"/>
                                        </p:tgtEl>
                                        <p:attrNameLst>
                                          <p:attrName>ppt_h</p:attrName>
                                        </p:attrNameLst>
                                      </p:cBhvr>
                                      <p:tavLst>
                                        <p:tav tm="0">
                                          <p:val>
                                            <p:fltVal val="0"/>
                                          </p:val>
                                        </p:tav>
                                        <p:tav tm="100000">
                                          <p:val>
                                            <p:strVal val="#ppt_h"/>
                                          </p:val>
                                        </p:tav>
                                      </p:tavLst>
                                    </p:anim>
                                    <p:animEffect transition="in" filter="fade">
                                      <p:cBhvr>
                                        <p:cTn id="83" dur="500"/>
                                        <p:tgtEl>
                                          <p:spTgt spid="67621"/>
                                        </p:tgtEl>
                                      </p:cBhvr>
                                    </p:animEffect>
                                  </p:childTnLst>
                                </p:cTn>
                              </p:par>
                            </p:childTnLst>
                          </p:cTn>
                        </p:par>
                        <p:par>
                          <p:cTn id="84" fill="hold">
                            <p:stCondLst>
                              <p:cond delay="2600"/>
                            </p:stCondLst>
                            <p:childTnLst>
                              <p:par>
                                <p:cTn id="85" presetID="53" presetClass="entr" presetSubtype="0" fill="hold" grpId="0" nodeType="afterEffect">
                                  <p:stCondLst>
                                    <p:cond delay="0"/>
                                  </p:stCondLst>
                                  <p:childTnLst>
                                    <p:set>
                                      <p:cBhvr>
                                        <p:cTn id="86" dur="1" fill="hold">
                                          <p:stCondLst>
                                            <p:cond delay="0"/>
                                          </p:stCondLst>
                                        </p:cTn>
                                        <p:tgtEl>
                                          <p:spTgt spid="67613"/>
                                        </p:tgtEl>
                                        <p:attrNameLst>
                                          <p:attrName>style.visibility</p:attrName>
                                        </p:attrNameLst>
                                      </p:cBhvr>
                                      <p:to>
                                        <p:strVal val="visible"/>
                                      </p:to>
                                    </p:set>
                                    <p:anim calcmode="lin" valueType="num">
                                      <p:cBhvr>
                                        <p:cTn id="87" dur="500" fill="hold"/>
                                        <p:tgtEl>
                                          <p:spTgt spid="67613"/>
                                        </p:tgtEl>
                                        <p:attrNameLst>
                                          <p:attrName>ppt_w</p:attrName>
                                        </p:attrNameLst>
                                      </p:cBhvr>
                                      <p:tavLst>
                                        <p:tav tm="0">
                                          <p:val>
                                            <p:fltVal val="0"/>
                                          </p:val>
                                        </p:tav>
                                        <p:tav tm="100000">
                                          <p:val>
                                            <p:strVal val="#ppt_w"/>
                                          </p:val>
                                        </p:tav>
                                      </p:tavLst>
                                    </p:anim>
                                    <p:anim calcmode="lin" valueType="num">
                                      <p:cBhvr>
                                        <p:cTn id="88" dur="500" fill="hold"/>
                                        <p:tgtEl>
                                          <p:spTgt spid="67613"/>
                                        </p:tgtEl>
                                        <p:attrNameLst>
                                          <p:attrName>ppt_h</p:attrName>
                                        </p:attrNameLst>
                                      </p:cBhvr>
                                      <p:tavLst>
                                        <p:tav tm="0">
                                          <p:val>
                                            <p:fltVal val="0"/>
                                          </p:val>
                                        </p:tav>
                                        <p:tav tm="100000">
                                          <p:val>
                                            <p:strVal val="#ppt_h"/>
                                          </p:val>
                                        </p:tav>
                                      </p:tavLst>
                                    </p:anim>
                                    <p:animEffect transition="in" filter="fade">
                                      <p:cBhvr>
                                        <p:cTn id="89" dur="500"/>
                                        <p:tgtEl>
                                          <p:spTgt spid="67613"/>
                                        </p:tgtEl>
                                      </p:cBhvr>
                                    </p:animEffect>
                                  </p:childTnLst>
                                </p:cTn>
                              </p:par>
                            </p:childTnLst>
                          </p:cTn>
                        </p:par>
                        <p:par>
                          <p:cTn id="90" fill="hold">
                            <p:stCondLst>
                              <p:cond delay="3100"/>
                            </p:stCondLst>
                            <p:childTnLst>
                              <p:par>
                                <p:cTn id="91" presetID="22" presetClass="entr" presetSubtype="4" fill="hold" grpId="0" nodeType="afterEffect">
                                  <p:stCondLst>
                                    <p:cond delay="0"/>
                                  </p:stCondLst>
                                  <p:childTnLst>
                                    <p:set>
                                      <p:cBhvr>
                                        <p:cTn id="92" dur="1" fill="hold">
                                          <p:stCondLst>
                                            <p:cond delay="0"/>
                                          </p:stCondLst>
                                        </p:cTn>
                                        <p:tgtEl>
                                          <p:spTgt spid="67618"/>
                                        </p:tgtEl>
                                        <p:attrNameLst>
                                          <p:attrName>style.visibility</p:attrName>
                                        </p:attrNameLst>
                                      </p:cBhvr>
                                      <p:to>
                                        <p:strVal val="visible"/>
                                      </p:to>
                                    </p:set>
                                    <p:animEffect transition="in" filter="wipe(down)">
                                      <p:cBhvr>
                                        <p:cTn id="93" dur="500"/>
                                        <p:tgtEl>
                                          <p:spTgt spid="67618"/>
                                        </p:tgtEl>
                                      </p:cBhvr>
                                    </p:animEffect>
                                  </p:childTnLst>
                                </p:cTn>
                              </p:par>
                            </p:childTnLst>
                          </p:cTn>
                        </p:par>
                        <p:par>
                          <p:cTn id="94" fill="hold">
                            <p:stCondLst>
                              <p:cond delay="3600"/>
                            </p:stCondLst>
                            <p:childTnLst>
                              <p:par>
                                <p:cTn id="95" presetID="53" presetClass="entr" presetSubtype="0" fill="hold" nodeType="afterEffect">
                                  <p:stCondLst>
                                    <p:cond delay="0"/>
                                  </p:stCondLst>
                                  <p:childTnLst>
                                    <p:set>
                                      <p:cBhvr>
                                        <p:cTn id="96" dur="1" fill="hold">
                                          <p:stCondLst>
                                            <p:cond delay="0"/>
                                          </p:stCondLst>
                                        </p:cTn>
                                        <p:tgtEl>
                                          <p:spTgt spid="67622"/>
                                        </p:tgtEl>
                                        <p:attrNameLst>
                                          <p:attrName>style.visibility</p:attrName>
                                        </p:attrNameLst>
                                      </p:cBhvr>
                                      <p:to>
                                        <p:strVal val="visible"/>
                                      </p:to>
                                    </p:set>
                                    <p:anim calcmode="lin" valueType="num">
                                      <p:cBhvr>
                                        <p:cTn id="97" dur="500" fill="hold"/>
                                        <p:tgtEl>
                                          <p:spTgt spid="67622"/>
                                        </p:tgtEl>
                                        <p:attrNameLst>
                                          <p:attrName>ppt_w</p:attrName>
                                        </p:attrNameLst>
                                      </p:cBhvr>
                                      <p:tavLst>
                                        <p:tav tm="0">
                                          <p:val>
                                            <p:fltVal val="0"/>
                                          </p:val>
                                        </p:tav>
                                        <p:tav tm="100000">
                                          <p:val>
                                            <p:strVal val="#ppt_w"/>
                                          </p:val>
                                        </p:tav>
                                      </p:tavLst>
                                    </p:anim>
                                    <p:anim calcmode="lin" valueType="num">
                                      <p:cBhvr>
                                        <p:cTn id="98" dur="500" fill="hold"/>
                                        <p:tgtEl>
                                          <p:spTgt spid="67622"/>
                                        </p:tgtEl>
                                        <p:attrNameLst>
                                          <p:attrName>ppt_h</p:attrName>
                                        </p:attrNameLst>
                                      </p:cBhvr>
                                      <p:tavLst>
                                        <p:tav tm="0">
                                          <p:val>
                                            <p:fltVal val="0"/>
                                          </p:val>
                                        </p:tav>
                                        <p:tav tm="100000">
                                          <p:val>
                                            <p:strVal val="#ppt_h"/>
                                          </p:val>
                                        </p:tav>
                                      </p:tavLst>
                                    </p:anim>
                                    <p:animEffect transition="in" filter="fade">
                                      <p:cBhvr>
                                        <p:cTn id="99" dur="500"/>
                                        <p:tgtEl>
                                          <p:spTgt spid="67622"/>
                                        </p:tgtEl>
                                      </p:cBhvr>
                                    </p:animEffect>
                                  </p:childTnLst>
                                </p:cTn>
                              </p:par>
                            </p:childTnLst>
                          </p:cTn>
                        </p:par>
                        <p:par>
                          <p:cTn id="100" fill="hold">
                            <p:stCondLst>
                              <p:cond delay="4100"/>
                            </p:stCondLst>
                            <p:childTnLst>
                              <p:par>
                                <p:cTn id="101" presetID="22" presetClass="entr" presetSubtype="1" fill="hold" grpId="0" nodeType="afterEffect">
                                  <p:stCondLst>
                                    <p:cond delay="0"/>
                                  </p:stCondLst>
                                  <p:childTnLst>
                                    <p:set>
                                      <p:cBhvr>
                                        <p:cTn id="102" dur="1" fill="hold">
                                          <p:stCondLst>
                                            <p:cond delay="0"/>
                                          </p:stCondLst>
                                        </p:cTn>
                                        <p:tgtEl>
                                          <p:spTgt spid="67619"/>
                                        </p:tgtEl>
                                        <p:attrNameLst>
                                          <p:attrName>style.visibility</p:attrName>
                                        </p:attrNameLst>
                                      </p:cBhvr>
                                      <p:to>
                                        <p:strVal val="visible"/>
                                      </p:to>
                                    </p:set>
                                    <p:animEffect transition="in" filter="wipe(up)">
                                      <p:cBhvr>
                                        <p:cTn id="103" dur="500"/>
                                        <p:tgtEl>
                                          <p:spTgt spid="67619"/>
                                        </p:tgtEl>
                                      </p:cBhvr>
                                    </p:animEffect>
                                  </p:childTnLst>
                                </p:cTn>
                              </p:par>
                            </p:childTnLst>
                          </p:cTn>
                        </p:par>
                        <p:par>
                          <p:cTn id="104" fill="hold">
                            <p:stCondLst>
                              <p:cond delay="4600"/>
                            </p:stCondLst>
                            <p:childTnLst>
                              <p:par>
                                <p:cTn id="105" presetID="22" presetClass="entr" presetSubtype="8" fill="hold" nodeType="afterEffect">
                                  <p:stCondLst>
                                    <p:cond delay="0"/>
                                  </p:stCondLst>
                                  <p:childTnLst>
                                    <p:set>
                                      <p:cBhvr>
                                        <p:cTn id="106" dur="1" fill="hold">
                                          <p:stCondLst>
                                            <p:cond delay="0"/>
                                          </p:stCondLst>
                                        </p:cTn>
                                        <p:tgtEl>
                                          <p:spTgt spid="67633"/>
                                        </p:tgtEl>
                                        <p:attrNameLst>
                                          <p:attrName>style.visibility</p:attrName>
                                        </p:attrNameLst>
                                      </p:cBhvr>
                                      <p:to>
                                        <p:strVal val="visible"/>
                                      </p:to>
                                    </p:set>
                                    <p:animEffect transition="in" filter="wipe(left)">
                                      <p:cBhvr>
                                        <p:cTn id="107" dur="1000"/>
                                        <p:tgtEl>
                                          <p:spTgt spid="67633"/>
                                        </p:tgtEl>
                                      </p:cBhvr>
                                    </p:animEffect>
                                  </p:childTnLst>
                                </p:cTn>
                              </p:par>
                            </p:childTnLst>
                          </p:cTn>
                        </p:par>
                      </p:childTnLst>
                    </p:cTn>
                  </p:par>
                  <p:par>
                    <p:cTn id="108" fill="hold">
                      <p:stCondLst>
                        <p:cond delay="indefinite"/>
                      </p:stCondLst>
                      <p:childTnLst>
                        <p:par>
                          <p:cTn id="109" fill="hold">
                            <p:stCondLst>
                              <p:cond delay="0"/>
                            </p:stCondLst>
                            <p:childTnLst>
                              <p:par>
                                <p:cTn id="110" presetID="1" presetClass="exit" presetSubtype="0" fill="hold" grpId="1" nodeType="clickEffect">
                                  <p:stCondLst>
                                    <p:cond delay="0"/>
                                  </p:stCondLst>
                                  <p:iterate type="lt">
                                    <p:tmAbs val="0"/>
                                  </p:iterate>
                                  <p:childTnLst>
                                    <p:set>
                                      <p:cBhvr>
                                        <p:cTn id="111" dur="1" fill="hold">
                                          <p:stCondLst>
                                            <p:cond delay="0"/>
                                          </p:stCondLst>
                                        </p:cTn>
                                        <p:tgtEl>
                                          <p:spTgt spid="67608"/>
                                        </p:tgtEl>
                                        <p:attrNameLst>
                                          <p:attrName>style.visibility</p:attrName>
                                        </p:attrNameLst>
                                      </p:cBhvr>
                                      <p:to>
                                        <p:strVal val="hidden"/>
                                      </p:to>
                                    </p:set>
                                  </p:childTnLst>
                                </p:cTn>
                              </p:par>
                              <p:par>
                                <p:cTn id="112" presetID="27" presetClass="entr" presetSubtype="0" fill="hold" grpId="0" nodeType="withEffect">
                                  <p:stCondLst>
                                    <p:cond delay="0"/>
                                  </p:stCondLst>
                                  <p:iterate type="lt">
                                    <p:tmPct val="50000"/>
                                  </p:iterate>
                                  <p:childTnLst>
                                    <p:set>
                                      <p:cBhvr>
                                        <p:cTn id="113" dur="1" fill="hold">
                                          <p:stCondLst>
                                            <p:cond delay="0"/>
                                          </p:stCondLst>
                                        </p:cTn>
                                        <p:tgtEl>
                                          <p:spTgt spid="67637"/>
                                        </p:tgtEl>
                                        <p:attrNameLst>
                                          <p:attrName>style.visibility</p:attrName>
                                        </p:attrNameLst>
                                      </p:cBhvr>
                                      <p:to>
                                        <p:strVal val="visible"/>
                                      </p:to>
                                    </p:set>
                                    <p:anim calcmode="discrete" valueType="clr">
                                      <p:cBhvr override="childStyle">
                                        <p:cTn id="114" dur="80"/>
                                        <p:tgtEl>
                                          <p:spTgt spid="67637"/>
                                        </p:tgtEl>
                                        <p:attrNameLst>
                                          <p:attrName>style.color</p:attrName>
                                        </p:attrNameLst>
                                      </p:cBhvr>
                                      <p:tavLst>
                                        <p:tav tm="0">
                                          <p:val>
                                            <p:clrVal>
                                              <a:schemeClr val="accent2"/>
                                            </p:clrVal>
                                          </p:val>
                                        </p:tav>
                                        <p:tav tm="50000">
                                          <p:val>
                                            <p:clrVal>
                                              <a:schemeClr val="hlink"/>
                                            </p:clrVal>
                                          </p:val>
                                        </p:tav>
                                      </p:tavLst>
                                    </p:anim>
                                    <p:anim calcmode="discrete" valueType="clr">
                                      <p:cBhvr>
                                        <p:cTn id="115" dur="80"/>
                                        <p:tgtEl>
                                          <p:spTgt spid="67637"/>
                                        </p:tgtEl>
                                        <p:attrNameLst>
                                          <p:attrName>fillcolor</p:attrName>
                                        </p:attrNameLst>
                                      </p:cBhvr>
                                      <p:tavLst>
                                        <p:tav tm="0">
                                          <p:val>
                                            <p:clrVal>
                                              <a:schemeClr val="accent2"/>
                                            </p:clrVal>
                                          </p:val>
                                        </p:tav>
                                        <p:tav tm="50000">
                                          <p:val>
                                            <p:clrVal>
                                              <a:schemeClr val="hlink"/>
                                            </p:clrVal>
                                          </p:val>
                                        </p:tav>
                                      </p:tavLst>
                                    </p:anim>
                                    <p:set>
                                      <p:cBhvr>
                                        <p:cTn id="116" dur="80"/>
                                        <p:tgtEl>
                                          <p:spTgt spid="67637"/>
                                        </p:tgtEl>
                                        <p:attrNameLst>
                                          <p:attrName>fill.type</p:attrName>
                                        </p:attrNameLst>
                                      </p:cBhvr>
                                      <p:to>
                                        <p:strVal val="solid"/>
                                      </p:to>
                                    </p:set>
                                  </p:childTnLst>
                                </p:cTn>
                              </p:par>
                            </p:childTnLst>
                          </p:cTn>
                        </p:par>
                        <p:par>
                          <p:cTn id="117" fill="hold">
                            <p:stCondLst>
                              <p:cond delay="3840"/>
                            </p:stCondLst>
                            <p:childTnLst>
                              <p:par>
                                <p:cTn id="118" presetID="22" presetClass="entr" presetSubtype="4" fill="hold" grpId="0" nodeType="afterEffect">
                                  <p:stCondLst>
                                    <p:cond delay="0"/>
                                  </p:stCondLst>
                                  <p:childTnLst>
                                    <p:set>
                                      <p:cBhvr>
                                        <p:cTn id="119" dur="1" fill="hold">
                                          <p:stCondLst>
                                            <p:cond delay="0"/>
                                          </p:stCondLst>
                                        </p:cTn>
                                        <p:tgtEl>
                                          <p:spTgt spid="67639"/>
                                        </p:tgtEl>
                                        <p:attrNameLst>
                                          <p:attrName>style.visibility</p:attrName>
                                        </p:attrNameLst>
                                      </p:cBhvr>
                                      <p:to>
                                        <p:strVal val="visible"/>
                                      </p:to>
                                    </p:set>
                                    <p:animEffect transition="in" filter="wipe(down)">
                                      <p:cBhvr>
                                        <p:cTn id="120" dur="1000"/>
                                        <p:tgtEl>
                                          <p:spTgt spid="67639"/>
                                        </p:tgtEl>
                                      </p:cBhvr>
                                    </p:animEffect>
                                  </p:childTnLst>
                                </p:cTn>
                              </p:par>
                            </p:childTnLst>
                          </p:cTn>
                        </p:par>
                        <p:par>
                          <p:cTn id="121" fill="hold">
                            <p:stCondLst>
                              <p:cond delay="4840"/>
                            </p:stCondLst>
                            <p:childTnLst>
                              <p:par>
                                <p:cTn id="122" presetID="53" presetClass="entr" presetSubtype="0" fill="hold" grpId="0" nodeType="afterEffect">
                                  <p:stCondLst>
                                    <p:cond delay="0"/>
                                  </p:stCondLst>
                                  <p:childTnLst>
                                    <p:set>
                                      <p:cBhvr>
                                        <p:cTn id="123" dur="1" fill="hold">
                                          <p:stCondLst>
                                            <p:cond delay="0"/>
                                          </p:stCondLst>
                                        </p:cTn>
                                        <p:tgtEl>
                                          <p:spTgt spid="67646"/>
                                        </p:tgtEl>
                                        <p:attrNameLst>
                                          <p:attrName>style.visibility</p:attrName>
                                        </p:attrNameLst>
                                      </p:cBhvr>
                                      <p:to>
                                        <p:strVal val="visible"/>
                                      </p:to>
                                    </p:set>
                                    <p:anim calcmode="lin" valueType="num">
                                      <p:cBhvr>
                                        <p:cTn id="124" dur="500" fill="hold"/>
                                        <p:tgtEl>
                                          <p:spTgt spid="67646"/>
                                        </p:tgtEl>
                                        <p:attrNameLst>
                                          <p:attrName>ppt_w</p:attrName>
                                        </p:attrNameLst>
                                      </p:cBhvr>
                                      <p:tavLst>
                                        <p:tav tm="0">
                                          <p:val>
                                            <p:fltVal val="0"/>
                                          </p:val>
                                        </p:tav>
                                        <p:tav tm="100000">
                                          <p:val>
                                            <p:strVal val="#ppt_w"/>
                                          </p:val>
                                        </p:tav>
                                      </p:tavLst>
                                    </p:anim>
                                    <p:anim calcmode="lin" valueType="num">
                                      <p:cBhvr>
                                        <p:cTn id="125" dur="500" fill="hold"/>
                                        <p:tgtEl>
                                          <p:spTgt spid="67646"/>
                                        </p:tgtEl>
                                        <p:attrNameLst>
                                          <p:attrName>ppt_h</p:attrName>
                                        </p:attrNameLst>
                                      </p:cBhvr>
                                      <p:tavLst>
                                        <p:tav tm="0">
                                          <p:val>
                                            <p:fltVal val="0"/>
                                          </p:val>
                                        </p:tav>
                                        <p:tav tm="100000">
                                          <p:val>
                                            <p:strVal val="#ppt_h"/>
                                          </p:val>
                                        </p:tav>
                                      </p:tavLst>
                                    </p:anim>
                                    <p:animEffect transition="in" filter="fade">
                                      <p:cBhvr>
                                        <p:cTn id="126" dur="500"/>
                                        <p:tgtEl>
                                          <p:spTgt spid="67646"/>
                                        </p:tgtEl>
                                      </p:cBhvr>
                                    </p:animEffect>
                                  </p:childTnLst>
                                </p:cTn>
                              </p:par>
                            </p:childTnLst>
                          </p:cTn>
                        </p:par>
                        <p:par>
                          <p:cTn id="127" fill="hold">
                            <p:stCondLst>
                              <p:cond delay="5340"/>
                            </p:stCondLst>
                            <p:childTnLst>
                              <p:par>
                                <p:cTn id="128" presetID="53" presetClass="entr" presetSubtype="0" fill="hold" grpId="0" nodeType="afterEffect">
                                  <p:stCondLst>
                                    <p:cond delay="0"/>
                                  </p:stCondLst>
                                  <p:childTnLst>
                                    <p:set>
                                      <p:cBhvr>
                                        <p:cTn id="129" dur="1" fill="hold">
                                          <p:stCondLst>
                                            <p:cond delay="0"/>
                                          </p:stCondLst>
                                        </p:cTn>
                                        <p:tgtEl>
                                          <p:spTgt spid="67640"/>
                                        </p:tgtEl>
                                        <p:attrNameLst>
                                          <p:attrName>style.visibility</p:attrName>
                                        </p:attrNameLst>
                                      </p:cBhvr>
                                      <p:to>
                                        <p:strVal val="visible"/>
                                      </p:to>
                                    </p:set>
                                    <p:anim calcmode="lin" valueType="num">
                                      <p:cBhvr>
                                        <p:cTn id="130" dur="500" fill="hold"/>
                                        <p:tgtEl>
                                          <p:spTgt spid="67640"/>
                                        </p:tgtEl>
                                        <p:attrNameLst>
                                          <p:attrName>ppt_w</p:attrName>
                                        </p:attrNameLst>
                                      </p:cBhvr>
                                      <p:tavLst>
                                        <p:tav tm="0">
                                          <p:val>
                                            <p:fltVal val="0"/>
                                          </p:val>
                                        </p:tav>
                                        <p:tav tm="100000">
                                          <p:val>
                                            <p:strVal val="#ppt_w"/>
                                          </p:val>
                                        </p:tav>
                                      </p:tavLst>
                                    </p:anim>
                                    <p:anim calcmode="lin" valueType="num">
                                      <p:cBhvr>
                                        <p:cTn id="131" dur="500" fill="hold"/>
                                        <p:tgtEl>
                                          <p:spTgt spid="67640"/>
                                        </p:tgtEl>
                                        <p:attrNameLst>
                                          <p:attrName>ppt_h</p:attrName>
                                        </p:attrNameLst>
                                      </p:cBhvr>
                                      <p:tavLst>
                                        <p:tav tm="0">
                                          <p:val>
                                            <p:fltVal val="0"/>
                                          </p:val>
                                        </p:tav>
                                        <p:tav tm="100000">
                                          <p:val>
                                            <p:strVal val="#ppt_h"/>
                                          </p:val>
                                        </p:tav>
                                      </p:tavLst>
                                    </p:anim>
                                    <p:animEffect transition="in" filter="fade">
                                      <p:cBhvr>
                                        <p:cTn id="132" dur="500"/>
                                        <p:tgtEl>
                                          <p:spTgt spid="67640"/>
                                        </p:tgtEl>
                                      </p:cBhvr>
                                    </p:animEffect>
                                  </p:childTnLst>
                                </p:cTn>
                              </p:par>
                            </p:childTnLst>
                          </p:cTn>
                        </p:par>
                        <p:par>
                          <p:cTn id="133" fill="hold">
                            <p:stCondLst>
                              <p:cond delay="5840"/>
                            </p:stCondLst>
                            <p:childTnLst>
                              <p:par>
                                <p:cTn id="134" presetID="22" presetClass="entr" presetSubtype="8" fill="hold" nodeType="afterEffect">
                                  <p:stCondLst>
                                    <p:cond delay="0"/>
                                  </p:stCondLst>
                                  <p:childTnLst>
                                    <p:set>
                                      <p:cBhvr>
                                        <p:cTn id="135" dur="1" fill="hold">
                                          <p:stCondLst>
                                            <p:cond delay="0"/>
                                          </p:stCondLst>
                                        </p:cTn>
                                        <p:tgtEl>
                                          <p:spTgt spid="67641"/>
                                        </p:tgtEl>
                                        <p:attrNameLst>
                                          <p:attrName>style.visibility</p:attrName>
                                        </p:attrNameLst>
                                      </p:cBhvr>
                                      <p:to>
                                        <p:strVal val="visible"/>
                                      </p:to>
                                    </p:set>
                                    <p:animEffect transition="in" filter="wipe(left)">
                                      <p:cBhvr>
                                        <p:cTn id="136" dur="1000"/>
                                        <p:tgtEl>
                                          <p:spTgt spid="67641"/>
                                        </p:tgtEl>
                                      </p:cBhvr>
                                    </p:animEffect>
                                  </p:childTnLst>
                                </p:cTn>
                              </p:par>
                            </p:childTnLst>
                          </p:cTn>
                        </p:par>
                        <p:par>
                          <p:cTn id="137" fill="hold">
                            <p:stCondLst>
                              <p:cond delay="6840"/>
                            </p:stCondLst>
                            <p:childTnLst>
                              <p:par>
                                <p:cTn id="138" presetID="22" presetClass="entr" presetSubtype="8" fill="hold" nodeType="afterEffect">
                                  <p:stCondLst>
                                    <p:cond delay="0"/>
                                  </p:stCondLst>
                                  <p:childTnLst>
                                    <p:set>
                                      <p:cBhvr>
                                        <p:cTn id="139" dur="1" fill="hold">
                                          <p:stCondLst>
                                            <p:cond delay="0"/>
                                          </p:stCondLst>
                                        </p:cTn>
                                        <p:tgtEl>
                                          <p:spTgt spid="67644"/>
                                        </p:tgtEl>
                                        <p:attrNameLst>
                                          <p:attrName>style.visibility</p:attrName>
                                        </p:attrNameLst>
                                      </p:cBhvr>
                                      <p:to>
                                        <p:strVal val="visible"/>
                                      </p:to>
                                    </p:set>
                                    <p:animEffect transition="in" filter="wipe(left)">
                                      <p:cBhvr>
                                        <p:cTn id="140" dur="1000"/>
                                        <p:tgtEl>
                                          <p:spTgt spid="67644"/>
                                        </p:tgtEl>
                                      </p:cBhvr>
                                    </p:animEffect>
                                  </p:childTnLst>
                                </p:cTn>
                              </p:par>
                            </p:childTnLst>
                          </p:cTn>
                        </p:par>
                      </p:childTnLst>
                    </p:cTn>
                  </p:par>
                  <p:par>
                    <p:cTn id="141" fill="hold">
                      <p:stCondLst>
                        <p:cond delay="indefinite"/>
                      </p:stCondLst>
                      <p:childTnLst>
                        <p:par>
                          <p:cTn id="142" fill="hold">
                            <p:stCondLst>
                              <p:cond delay="0"/>
                            </p:stCondLst>
                            <p:childTnLst>
                              <p:par>
                                <p:cTn id="143" presetID="1" presetClass="exit" presetSubtype="0" fill="hold" grpId="1" nodeType="clickEffect">
                                  <p:stCondLst>
                                    <p:cond delay="0"/>
                                  </p:stCondLst>
                                  <p:iterate type="lt">
                                    <p:tmAbs val="0"/>
                                  </p:iterate>
                                  <p:childTnLst>
                                    <p:set>
                                      <p:cBhvr>
                                        <p:cTn id="144" dur="1" fill="hold">
                                          <p:stCondLst>
                                            <p:cond delay="0"/>
                                          </p:stCondLst>
                                        </p:cTn>
                                        <p:tgtEl>
                                          <p:spTgt spid="67637"/>
                                        </p:tgtEl>
                                        <p:attrNameLst>
                                          <p:attrName>style.visibility</p:attrName>
                                        </p:attrNameLst>
                                      </p:cBhvr>
                                      <p:to>
                                        <p:strVal val="hidden"/>
                                      </p:to>
                                    </p:set>
                                  </p:childTnLst>
                                </p:cTn>
                              </p:par>
                              <p:par>
                                <p:cTn id="145" presetID="27" presetClass="entr" presetSubtype="0" fill="hold" grpId="0" nodeType="withEffect">
                                  <p:stCondLst>
                                    <p:cond delay="0"/>
                                  </p:stCondLst>
                                  <p:iterate type="lt">
                                    <p:tmPct val="50000"/>
                                  </p:iterate>
                                  <p:childTnLst>
                                    <p:set>
                                      <p:cBhvr>
                                        <p:cTn id="146" dur="1" fill="hold">
                                          <p:stCondLst>
                                            <p:cond delay="0"/>
                                          </p:stCondLst>
                                        </p:cTn>
                                        <p:tgtEl>
                                          <p:spTgt spid="67647"/>
                                        </p:tgtEl>
                                        <p:attrNameLst>
                                          <p:attrName>style.visibility</p:attrName>
                                        </p:attrNameLst>
                                      </p:cBhvr>
                                      <p:to>
                                        <p:strVal val="visible"/>
                                      </p:to>
                                    </p:set>
                                    <p:anim calcmode="discrete" valueType="clr">
                                      <p:cBhvr override="childStyle">
                                        <p:cTn id="147" dur="80"/>
                                        <p:tgtEl>
                                          <p:spTgt spid="67647"/>
                                        </p:tgtEl>
                                        <p:attrNameLst>
                                          <p:attrName>style.color</p:attrName>
                                        </p:attrNameLst>
                                      </p:cBhvr>
                                      <p:tavLst>
                                        <p:tav tm="0">
                                          <p:val>
                                            <p:clrVal>
                                              <a:schemeClr val="accent2"/>
                                            </p:clrVal>
                                          </p:val>
                                        </p:tav>
                                        <p:tav tm="50000">
                                          <p:val>
                                            <p:clrVal>
                                              <a:schemeClr val="hlink"/>
                                            </p:clrVal>
                                          </p:val>
                                        </p:tav>
                                      </p:tavLst>
                                    </p:anim>
                                    <p:anim calcmode="discrete" valueType="clr">
                                      <p:cBhvr>
                                        <p:cTn id="148" dur="80"/>
                                        <p:tgtEl>
                                          <p:spTgt spid="67647"/>
                                        </p:tgtEl>
                                        <p:attrNameLst>
                                          <p:attrName>fillcolor</p:attrName>
                                        </p:attrNameLst>
                                      </p:cBhvr>
                                      <p:tavLst>
                                        <p:tav tm="0">
                                          <p:val>
                                            <p:clrVal>
                                              <a:schemeClr val="accent2"/>
                                            </p:clrVal>
                                          </p:val>
                                        </p:tav>
                                        <p:tav tm="50000">
                                          <p:val>
                                            <p:clrVal>
                                              <a:schemeClr val="hlink"/>
                                            </p:clrVal>
                                          </p:val>
                                        </p:tav>
                                      </p:tavLst>
                                    </p:anim>
                                    <p:set>
                                      <p:cBhvr>
                                        <p:cTn id="149" dur="80"/>
                                        <p:tgtEl>
                                          <p:spTgt spid="67647"/>
                                        </p:tgtEl>
                                        <p:attrNameLst>
                                          <p:attrName>fill.type</p:attrName>
                                        </p:attrNameLst>
                                      </p:cBhvr>
                                      <p:to>
                                        <p:strVal val="solid"/>
                                      </p:to>
                                    </p:set>
                                  </p:childTnLst>
                                </p:cTn>
                              </p:par>
                            </p:childTnLst>
                          </p:cTn>
                        </p:par>
                        <p:par>
                          <p:cTn id="150" fill="hold">
                            <p:stCondLst>
                              <p:cond delay="3000"/>
                            </p:stCondLst>
                            <p:childTnLst>
                              <p:par>
                                <p:cTn id="151" presetID="35" presetClass="emph" presetSubtype="0" fill="hold" grpId="1" nodeType="afterEffect">
                                  <p:stCondLst>
                                    <p:cond delay="0"/>
                                  </p:stCondLst>
                                  <p:childTnLst>
                                    <p:anim calcmode="discrete" valueType="str">
                                      <p:cBhvr>
                                        <p:cTn id="152" dur="1000" fill="hold"/>
                                        <p:tgtEl>
                                          <p:spTgt spid="67612"/>
                                        </p:tgtEl>
                                        <p:attrNameLst>
                                          <p:attrName>style.visibility</p:attrName>
                                        </p:attrNameLst>
                                      </p:cBhvr>
                                      <p:tavLst>
                                        <p:tav tm="0">
                                          <p:val>
                                            <p:strVal val="hidden"/>
                                          </p:val>
                                        </p:tav>
                                        <p:tav tm="50000">
                                          <p:val>
                                            <p:strVal val="visible"/>
                                          </p:val>
                                        </p:tav>
                                      </p:tavLst>
                                    </p:anim>
                                  </p:childTnLst>
                                </p:cTn>
                              </p:par>
                            </p:childTnLst>
                          </p:cTn>
                        </p:par>
                        <p:par>
                          <p:cTn id="153" fill="hold">
                            <p:stCondLst>
                              <p:cond delay="4000"/>
                            </p:stCondLst>
                            <p:childTnLst>
                              <p:par>
                                <p:cTn id="154" presetID="53" presetClass="entr" presetSubtype="0" fill="hold" grpId="0" nodeType="afterEffect">
                                  <p:stCondLst>
                                    <p:cond delay="0"/>
                                  </p:stCondLst>
                                  <p:childTnLst>
                                    <p:set>
                                      <p:cBhvr>
                                        <p:cTn id="155" dur="1" fill="hold">
                                          <p:stCondLst>
                                            <p:cond delay="0"/>
                                          </p:stCondLst>
                                        </p:cTn>
                                        <p:tgtEl>
                                          <p:spTgt spid="67648"/>
                                        </p:tgtEl>
                                        <p:attrNameLst>
                                          <p:attrName>style.visibility</p:attrName>
                                        </p:attrNameLst>
                                      </p:cBhvr>
                                      <p:to>
                                        <p:strVal val="visible"/>
                                      </p:to>
                                    </p:set>
                                    <p:anim calcmode="lin" valueType="num">
                                      <p:cBhvr>
                                        <p:cTn id="156" dur="500" fill="hold"/>
                                        <p:tgtEl>
                                          <p:spTgt spid="67648"/>
                                        </p:tgtEl>
                                        <p:attrNameLst>
                                          <p:attrName>ppt_w</p:attrName>
                                        </p:attrNameLst>
                                      </p:cBhvr>
                                      <p:tavLst>
                                        <p:tav tm="0">
                                          <p:val>
                                            <p:fltVal val="0"/>
                                          </p:val>
                                        </p:tav>
                                        <p:tav tm="100000">
                                          <p:val>
                                            <p:strVal val="#ppt_w"/>
                                          </p:val>
                                        </p:tav>
                                      </p:tavLst>
                                    </p:anim>
                                    <p:anim calcmode="lin" valueType="num">
                                      <p:cBhvr>
                                        <p:cTn id="157" dur="500" fill="hold"/>
                                        <p:tgtEl>
                                          <p:spTgt spid="67648"/>
                                        </p:tgtEl>
                                        <p:attrNameLst>
                                          <p:attrName>ppt_h</p:attrName>
                                        </p:attrNameLst>
                                      </p:cBhvr>
                                      <p:tavLst>
                                        <p:tav tm="0">
                                          <p:val>
                                            <p:fltVal val="0"/>
                                          </p:val>
                                        </p:tav>
                                        <p:tav tm="100000">
                                          <p:val>
                                            <p:strVal val="#ppt_h"/>
                                          </p:val>
                                        </p:tav>
                                      </p:tavLst>
                                    </p:anim>
                                    <p:animEffect transition="in" filter="fade">
                                      <p:cBhvr>
                                        <p:cTn id="158" dur="500"/>
                                        <p:tgtEl>
                                          <p:spTgt spid="67648"/>
                                        </p:tgtEl>
                                      </p:cBhvr>
                                    </p:animEffect>
                                  </p:childTnLst>
                                </p:cTn>
                              </p:par>
                            </p:childTnLst>
                          </p:cTn>
                        </p:par>
                        <p:par>
                          <p:cTn id="159" fill="hold">
                            <p:stCondLst>
                              <p:cond delay="4500"/>
                            </p:stCondLst>
                            <p:childTnLst>
                              <p:par>
                                <p:cTn id="160" presetID="35" presetClass="emph" presetSubtype="0" fill="hold" grpId="1" nodeType="afterEffect">
                                  <p:stCondLst>
                                    <p:cond delay="0"/>
                                  </p:stCondLst>
                                  <p:childTnLst>
                                    <p:anim calcmode="discrete" valueType="str">
                                      <p:cBhvr>
                                        <p:cTn id="161" dur="1000" fill="hold"/>
                                        <p:tgtEl>
                                          <p:spTgt spid="67613"/>
                                        </p:tgtEl>
                                        <p:attrNameLst>
                                          <p:attrName>style.visibility</p:attrName>
                                        </p:attrNameLst>
                                      </p:cBhvr>
                                      <p:tavLst>
                                        <p:tav tm="0">
                                          <p:val>
                                            <p:strVal val="hidden"/>
                                          </p:val>
                                        </p:tav>
                                        <p:tav tm="50000">
                                          <p:val>
                                            <p:strVal val="visible"/>
                                          </p:val>
                                        </p:tav>
                                      </p:tavLst>
                                    </p:anim>
                                  </p:childTnLst>
                                </p:cTn>
                              </p:par>
                            </p:childTnLst>
                          </p:cTn>
                        </p:par>
                        <p:par>
                          <p:cTn id="162" fill="hold">
                            <p:stCondLst>
                              <p:cond delay="5500"/>
                            </p:stCondLst>
                            <p:childTnLst>
                              <p:par>
                                <p:cTn id="163" presetID="53" presetClass="entr" presetSubtype="0" fill="hold" grpId="0" nodeType="afterEffect">
                                  <p:stCondLst>
                                    <p:cond delay="0"/>
                                  </p:stCondLst>
                                  <p:childTnLst>
                                    <p:set>
                                      <p:cBhvr>
                                        <p:cTn id="164" dur="1" fill="hold">
                                          <p:stCondLst>
                                            <p:cond delay="0"/>
                                          </p:stCondLst>
                                        </p:cTn>
                                        <p:tgtEl>
                                          <p:spTgt spid="67649"/>
                                        </p:tgtEl>
                                        <p:attrNameLst>
                                          <p:attrName>style.visibility</p:attrName>
                                        </p:attrNameLst>
                                      </p:cBhvr>
                                      <p:to>
                                        <p:strVal val="visible"/>
                                      </p:to>
                                    </p:set>
                                    <p:anim calcmode="lin" valueType="num">
                                      <p:cBhvr>
                                        <p:cTn id="165" dur="500" fill="hold"/>
                                        <p:tgtEl>
                                          <p:spTgt spid="67649"/>
                                        </p:tgtEl>
                                        <p:attrNameLst>
                                          <p:attrName>ppt_w</p:attrName>
                                        </p:attrNameLst>
                                      </p:cBhvr>
                                      <p:tavLst>
                                        <p:tav tm="0">
                                          <p:val>
                                            <p:fltVal val="0"/>
                                          </p:val>
                                        </p:tav>
                                        <p:tav tm="100000">
                                          <p:val>
                                            <p:strVal val="#ppt_w"/>
                                          </p:val>
                                        </p:tav>
                                      </p:tavLst>
                                    </p:anim>
                                    <p:anim calcmode="lin" valueType="num">
                                      <p:cBhvr>
                                        <p:cTn id="166" dur="500" fill="hold"/>
                                        <p:tgtEl>
                                          <p:spTgt spid="67649"/>
                                        </p:tgtEl>
                                        <p:attrNameLst>
                                          <p:attrName>ppt_h</p:attrName>
                                        </p:attrNameLst>
                                      </p:cBhvr>
                                      <p:tavLst>
                                        <p:tav tm="0">
                                          <p:val>
                                            <p:fltVal val="0"/>
                                          </p:val>
                                        </p:tav>
                                        <p:tav tm="100000">
                                          <p:val>
                                            <p:strVal val="#ppt_h"/>
                                          </p:val>
                                        </p:tav>
                                      </p:tavLst>
                                    </p:anim>
                                    <p:animEffect transition="in" filter="fade">
                                      <p:cBhvr>
                                        <p:cTn id="167" dur="500"/>
                                        <p:tgtEl>
                                          <p:spTgt spid="67649"/>
                                        </p:tgtEl>
                                      </p:cBhvr>
                                    </p:animEffect>
                                  </p:childTnLst>
                                </p:cTn>
                              </p:par>
                            </p:childTnLst>
                          </p:cTn>
                        </p:par>
                        <p:par>
                          <p:cTn id="168" fill="hold">
                            <p:stCondLst>
                              <p:cond delay="6000"/>
                            </p:stCondLst>
                            <p:childTnLst>
                              <p:par>
                                <p:cTn id="169" presetID="22" presetClass="entr" presetSubtype="8" fill="hold" grpId="0" nodeType="afterEffect">
                                  <p:stCondLst>
                                    <p:cond delay="0"/>
                                  </p:stCondLst>
                                  <p:childTnLst>
                                    <p:set>
                                      <p:cBhvr>
                                        <p:cTn id="170" dur="1" fill="hold">
                                          <p:stCondLst>
                                            <p:cond delay="0"/>
                                          </p:stCondLst>
                                        </p:cTn>
                                        <p:tgtEl>
                                          <p:spTgt spid="67645"/>
                                        </p:tgtEl>
                                        <p:attrNameLst>
                                          <p:attrName>style.visibility</p:attrName>
                                        </p:attrNameLst>
                                      </p:cBhvr>
                                      <p:to>
                                        <p:strVal val="visible"/>
                                      </p:to>
                                    </p:set>
                                    <p:animEffect transition="in" filter="wipe(left)">
                                      <p:cBhvr>
                                        <p:cTn id="171" dur="500"/>
                                        <p:tgtEl>
                                          <p:spTgt spid="67645"/>
                                        </p:tgtEl>
                                      </p:cBhvr>
                                    </p:animEffect>
                                  </p:childTnLst>
                                </p:cTn>
                              </p:par>
                            </p:childTnLst>
                          </p:cTn>
                        </p:par>
                        <p:par>
                          <p:cTn id="172" fill="hold">
                            <p:stCondLst>
                              <p:cond delay="6500"/>
                            </p:stCondLst>
                            <p:childTnLst>
                              <p:par>
                                <p:cTn id="173" presetID="53" presetClass="entr" presetSubtype="0" fill="hold" nodeType="afterEffect">
                                  <p:stCondLst>
                                    <p:cond delay="0"/>
                                  </p:stCondLst>
                                  <p:childTnLst>
                                    <p:set>
                                      <p:cBhvr>
                                        <p:cTn id="174" dur="1" fill="hold">
                                          <p:stCondLst>
                                            <p:cond delay="0"/>
                                          </p:stCondLst>
                                        </p:cTn>
                                        <p:tgtEl>
                                          <p:spTgt spid="67650"/>
                                        </p:tgtEl>
                                        <p:attrNameLst>
                                          <p:attrName>style.visibility</p:attrName>
                                        </p:attrNameLst>
                                      </p:cBhvr>
                                      <p:to>
                                        <p:strVal val="visible"/>
                                      </p:to>
                                    </p:set>
                                    <p:anim calcmode="lin" valueType="num">
                                      <p:cBhvr>
                                        <p:cTn id="175" dur="500" fill="hold"/>
                                        <p:tgtEl>
                                          <p:spTgt spid="67650"/>
                                        </p:tgtEl>
                                        <p:attrNameLst>
                                          <p:attrName>ppt_w</p:attrName>
                                        </p:attrNameLst>
                                      </p:cBhvr>
                                      <p:tavLst>
                                        <p:tav tm="0">
                                          <p:val>
                                            <p:fltVal val="0"/>
                                          </p:val>
                                        </p:tav>
                                        <p:tav tm="100000">
                                          <p:val>
                                            <p:strVal val="#ppt_w"/>
                                          </p:val>
                                        </p:tav>
                                      </p:tavLst>
                                    </p:anim>
                                    <p:anim calcmode="lin" valueType="num">
                                      <p:cBhvr>
                                        <p:cTn id="176" dur="500" fill="hold"/>
                                        <p:tgtEl>
                                          <p:spTgt spid="67650"/>
                                        </p:tgtEl>
                                        <p:attrNameLst>
                                          <p:attrName>ppt_h</p:attrName>
                                        </p:attrNameLst>
                                      </p:cBhvr>
                                      <p:tavLst>
                                        <p:tav tm="0">
                                          <p:val>
                                            <p:fltVal val="0"/>
                                          </p:val>
                                        </p:tav>
                                        <p:tav tm="100000">
                                          <p:val>
                                            <p:strVal val="#ppt_h"/>
                                          </p:val>
                                        </p:tav>
                                      </p:tavLst>
                                    </p:anim>
                                    <p:animEffect transition="in" filter="fade">
                                      <p:cBhvr>
                                        <p:cTn id="177" dur="500"/>
                                        <p:tgtEl>
                                          <p:spTgt spid="67650"/>
                                        </p:tgtEl>
                                      </p:cBhvr>
                                    </p:animEffect>
                                  </p:childTnLst>
                                </p:cTn>
                              </p:par>
                            </p:childTnLst>
                          </p:cTn>
                        </p:par>
                        <p:par>
                          <p:cTn id="178" fill="hold">
                            <p:stCondLst>
                              <p:cond delay="7000"/>
                            </p:stCondLst>
                            <p:childTnLst>
                              <p:par>
                                <p:cTn id="179" presetID="53" presetClass="entr" presetSubtype="0" fill="hold" nodeType="afterEffect">
                                  <p:stCondLst>
                                    <p:cond delay="0"/>
                                  </p:stCondLst>
                                  <p:childTnLst>
                                    <p:set>
                                      <p:cBhvr>
                                        <p:cTn id="180" dur="1" fill="hold">
                                          <p:stCondLst>
                                            <p:cond delay="0"/>
                                          </p:stCondLst>
                                        </p:cTn>
                                        <p:tgtEl>
                                          <p:spTgt spid="67651"/>
                                        </p:tgtEl>
                                        <p:attrNameLst>
                                          <p:attrName>style.visibility</p:attrName>
                                        </p:attrNameLst>
                                      </p:cBhvr>
                                      <p:to>
                                        <p:strVal val="visible"/>
                                      </p:to>
                                    </p:set>
                                    <p:anim calcmode="lin" valueType="num">
                                      <p:cBhvr>
                                        <p:cTn id="181" dur="500" fill="hold"/>
                                        <p:tgtEl>
                                          <p:spTgt spid="67651"/>
                                        </p:tgtEl>
                                        <p:attrNameLst>
                                          <p:attrName>ppt_w</p:attrName>
                                        </p:attrNameLst>
                                      </p:cBhvr>
                                      <p:tavLst>
                                        <p:tav tm="0">
                                          <p:val>
                                            <p:fltVal val="0"/>
                                          </p:val>
                                        </p:tav>
                                        <p:tav tm="100000">
                                          <p:val>
                                            <p:strVal val="#ppt_w"/>
                                          </p:val>
                                        </p:tav>
                                      </p:tavLst>
                                    </p:anim>
                                    <p:anim calcmode="lin" valueType="num">
                                      <p:cBhvr>
                                        <p:cTn id="182" dur="500" fill="hold"/>
                                        <p:tgtEl>
                                          <p:spTgt spid="67651"/>
                                        </p:tgtEl>
                                        <p:attrNameLst>
                                          <p:attrName>ppt_h</p:attrName>
                                        </p:attrNameLst>
                                      </p:cBhvr>
                                      <p:tavLst>
                                        <p:tav tm="0">
                                          <p:val>
                                            <p:fltVal val="0"/>
                                          </p:val>
                                        </p:tav>
                                        <p:tav tm="100000">
                                          <p:val>
                                            <p:strVal val="#ppt_h"/>
                                          </p:val>
                                        </p:tav>
                                      </p:tavLst>
                                    </p:anim>
                                    <p:animEffect transition="in" filter="fade">
                                      <p:cBhvr>
                                        <p:cTn id="183" dur="500"/>
                                        <p:tgtEl>
                                          <p:spTgt spid="67651"/>
                                        </p:tgtEl>
                                      </p:cBhvr>
                                    </p:animEffect>
                                  </p:childTnLst>
                                </p:cTn>
                              </p:par>
                            </p:childTnLst>
                          </p:cTn>
                        </p:par>
                      </p:childTnLst>
                    </p:cTn>
                  </p:par>
                  <p:par>
                    <p:cTn id="184" fill="hold">
                      <p:stCondLst>
                        <p:cond delay="indefinite"/>
                      </p:stCondLst>
                      <p:childTnLst>
                        <p:par>
                          <p:cTn id="185" fill="hold">
                            <p:stCondLst>
                              <p:cond delay="0"/>
                            </p:stCondLst>
                            <p:childTnLst>
                              <p:par>
                                <p:cTn id="186" presetID="1" presetClass="exit" presetSubtype="0" fill="hold" grpId="1" nodeType="clickEffect">
                                  <p:stCondLst>
                                    <p:cond delay="0"/>
                                  </p:stCondLst>
                                  <p:iterate type="lt">
                                    <p:tmAbs val="0"/>
                                  </p:iterate>
                                  <p:childTnLst>
                                    <p:set>
                                      <p:cBhvr>
                                        <p:cTn id="187" dur="1" fill="hold">
                                          <p:stCondLst>
                                            <p:cond delay="0"/>
                                          </p:stCondLst>
                                        </p:cTn>
                                        <p:tgtEl>
                                          <p:spTgt spid="67647"/>
                                        </p:tgtEl>
                                        <p:attrNameLst>
                                          <p:attrName>style.visibility</p:attrName>
                                        </p:attrNameLst>
                                      </p:cBhvr>
                                      <p:to>
                                        <p:strVal val="hidden"/>
                                      </p:to>
                                    </p:set>
                                  </p:childTnLst>
                                </p:cTn>
                              </p:par>
                              <p:par>
                                <p:cTn id="188" presetID="27" presetClass="entr" presetSubtype="0" fill="hold" grpId="0" nodeType="withEffect">
                                  <p:stCondLst>
                                    <p:cond delay="0"/>
                                  </p:stCondLst>
                                  <p:iterate type="lt">
                                    <p:tmPct val="50000"/>
                                  </p:iterate>
                                  <p:childTnLst>
                                    <p:set>
                                      <p:cBhvr>
                                        <p:cTn id="189" dur="1" fill="hold">
                                          <p:stCondLst>
                                            <p:cond delay="0"/>
                                          </p:stCondLst>
                                        </p:cTn>
                                        <p:tgtEl>
                                          <p:spTgt spid="67652"/>
                                        </p:tgtEl>
                                        <p:attrNameLst>
                                          <p:attrName>style.visibility</p:attrName>
                                        </p:attrNameLst>
                                      </p:cBhvr>
                                      <p:to>
                                        <p:strVal val="visible"/>
                                      </p:to>
                                    </p:set>
                                    <p:anim calcmode="discrete" valueType="clr">
                                      <p:cBhvr override="childStyle">
                                        <p:cTn id="190" dur="80"/>
                                        <p:tgtEl>
                                          <p:spTgt spid="67652"/>
                                        </p:tgtEl>
                                        <p:attrNameLst>
                                          <p:attrName>style.color</p:attrName>
                                        </p:attrNameLst>
                                      </p:cBhvr>
                                      <p:tavLst>
                                        <p:tav tm="0">
                                          <p:val>
                                            <p:clrVal>
                                              <a:schemeClr val="accent2"/>
                                            </p:clrVal>
                                          </p:val>
                                        </p:tav>
                                        <p:tav tm="50000">
                                          <p:val>
                                            <p:clrVal>
                                              <a:schemeClr val="hlink"/>
                                            </p:clrVal>
                                          </p:val>
                                        </p:tav>
                                      </p:tavLst>
                                    </p:anim>
                                    <p:anim calcmode="discrete" valueType="clr">
                                      <p:cBhvr>
                                        <p:cTn id="191" dur="80"/>
                                        <p:tgtEl>
                                          <p:spTgt spid="67652"/>
                                        </p:tgtEl>
                                        <p:attrNameLst>
                                          <p:attrName>fillcolor</p:attrName>
                                        </p:attrNameLst>
                                      </p:cBhvr>
                                      <p:tavLst>
                                        <p:tav tm="0">
                                          <p:val>
                                            <p:clrVal>
                                              <a:schemeClr val="accent2"/>
                                            </p:clrVal>
                                          </p:val>
                                        </p:tav>
                                        <p:tav tm="50000">
                                          <p:val>
                                            <p:clrVal>
                                              <a:schemeClr val="hlink"/>
                                            </p:clrVal>
                                          </p:val>
                                        </p:tav>
                                      </p:tavLst>
                                    </p:anim>
                                    <p:set>
                                      <p:cBhvr>
                                        <p:cTn id="192" dur="80"/>
                                        <p:tgtEl>
                                          <p:spTgt spid="67652"/>
                                        </p:tgtEl>
                                        <p:attrNameLst>
                                          <p:attrName>fill.type</p:attrName>
                                        </p:attrNameLst>
                                      </p:cBhvr>
                                      <p:to>
                                        <p:strVal val="solid"/>
                                      </p:to>
                                    </p:set>
                                  </p:childTnLst>
                                </p:cTn>
                              </p:par>
                            </p:childTnLst>
                          </p:cTn>
                        </p:par>
                        <p:par>
                          <p:cTn id="193" fill="hold">
                            <p:stCondLst>
                              <p:cond delay="1680"/>
                            </p:stCondLst>
                            <p:childTnLst>
                              <p:par>
                                <p:cTn id="194" presetID="27" presetClass="entr" presetSubtype="0" fill="hold" grpId="0" nodeType="afterEffect">
                                  <p:stCondLst>
                                    <p:cond delay="0"/>
                                  </p:stCondLst>
                                  <p:iterate type="lt">
                                    <p:tmPct val="50000"/>
                                  </p:iterate>
                                  <p:childTnLst>
                                    <p:set>
                                      <p:cBhvr>
                                        <p:cTn id="195" dur="1" fill="hold">
                                          <p:stCondLst>
                                            <p:cond delay="0"/>
                                          </p:stCondLst>
                                        </p:cTn>
                                        <p:tgtEl>
                                          <p:spTgt spid="67653"/>
                                        </p:tgtEl>
                                        <p:attrNameLst>
                                          <p:attrName>style.visibility</p:attrName>
                                        </p:attrNameLst>
                                      </p:cBhvr>
                                      <p:to>
                                        <p:strVal val="visible"/>
                                      </p:to>
                                    </p:set>
                                    <p:anim calcmode="discrete" valueType="clr">
                                      <p:cBhvr override="childStyle">
                                        <p:cTn id="196" dur="80"/>
                                        <p:tgtEl>
                                          <p:spTgt spid="67653"/>
                                        </p:tgtEl>
                                        <p:attrNameLst>
                                          <p:attrName>style.color</p:attrName>
                                        </p:attrNameLst>
                                      </p:cBhvr>
                                      <p:tavLst>
                                        <p:tav tm="0">
                                          <p:val>
                                            <p:clrVal>
                                              <a:schemeClr val="accent2"/>
                                            </p:clrVal>
                                          </p:val>
                                        </p:tav>
                                        <p:tav tm="50000">
                                          <p:val>
                                            <p:clrVal>
                                              <a:schemeClr val="hlink"/>
                                            </p:clrVal>
                                          </p:val>
                                        </p:tav>
                                      </p:tavLst>
                                    </p:anim>
                                    <p:anim calcmode="discrete" valueType="clr">
                                      <p:cBhvr>
                                        <p:cTn id="197" dur="80"/>
                                        <p:tgtEl>
                                          <p:spTgt spid="67653"/>
                                        </p:tgtEl>
                                        <p:attrNameLst>
                                          <p:attrName>fillcolor</p:attrName>
                                        </p:attrNameLst>
                                      </p:cBhvr>
                                      <p:tavLst>
                                        <p:tav tm="0">
                                          <p:val>
                                            <p:clrVal>
                                              <a:schemeClr val="accent2"/>
                                            </p:clrVal>
                                          </p:val>
                                        </p:tav>
                                        <p:tav tm="50000">
                                          <p:val>
                                            <p:clrVal>
                                              <a:schemeClr val="hlink"/>
                                            </p:clrVal>
                                          </p:val>
                                        </p:tav>
                                      </p:tavLst>
                                    </p:anim>
                                    <p:set>
                                      <p:cBhvr>
                                        <p:cTn id="198" dur="80"/>
                                        <p:tgtEl>
                                          <p:spTgt spid="67653"/>
                                        </p:tgtEl>
                                        <p:attrNameLst>
                                          <p:attrName>fill.type</p:attrName>
                                        </p:attrNameLst>
                                      </p:cBhvr>
                                      <p:to>
                                        <p:strVal val="solid"/>
                                      </p:to>
                                    </p:set>
                                  </p:childTnLst>
                                </p:cTn>
                              </p:par>
                            </p:childTnLst>
                          </p:cTn>
                        </p:par>
                        <p:par>
                          <p:cTn id="199" fill="hold">
                            <p:stCondLst>
                              <p:cond delay="2400"/>
                            </p:stCondLst>
                            <p:childTnLst>
                              <p:par>
                                <p:cTn id="200" presetID="27" presetClass="entr" presetSubtype="0" fill="hold" grpId="0" nodeType="afterEffect">
                                  <p:stCondLst>
                                    <p:cond delay="0"/>
                                  </p:stCondLst>
                                  <p:iterate type="lt">
                                    <p:tmPct val="50000"/>
                                  </p:iterate>
                                  <p:childTnLst>
                                    <p:set>
                                      <p:cBhvr>
                                        <p:cTn id="201" dur="1" fill="hold">
                                          <p:stCondLst>
                                            <p:cond delay="0"/>
                                          </p:stCondLst>
                                        </p:cTn>
                                        <p:tgtEl>
                                          <p:spTgt spid="67654"/>
                                        </p:tgtEl>
                                        <p:attrNameLst>
                                          <p:attrName>style.visibility</p:attrName>
                                        </p:attrNameLst>
                                      </p:cBhvr>
                                      <p:to>
                                        <p:strVal val="visible"/>
                                      </p:to>
                                    </p:set>
                                    <p:anim calcmode="discrete" valueType="clr">
                                      <p:cBhvr override="childStyle">
                                        <p:cTn id="202" dur="80"/>
                                        <p:tgtEl>
                                          <p:spTgt spid="67654"/>
                                        </p:tgtEl>
                                        <p:attrNameLst>
                                          <p:attrName>style.color</p:attrName>
                                        </p:attrNameLst>
                                      </p:cBhvr>
                                      <p:tavLst>
                                        <p:tav tm="0">
                                          <p:val>
                                            <p:clrVal>
                                              <a:schemeClr val="accent2"/>
                                            </p:clrVal>
                                          </p:val>
                                        </p:tav>
                                        <p:tav tm="50000">
                                          <p:val>
                                            <p:clrVal>
                                              <a:schemeClr val="hlink"/>
                                            </p:clrVal>
                                          </p:val>
                                        </p:tav>
                                      </p:tavLst>
                                    </p:anim>
                                    <p:anim calcmode="discrete" valueType="clr">
                                      <p:cBhvr>
                                        <p:cTn id="203" dur="80"/>
                                        <p:tgtEl>
                                          <p:spTgt spid="67654"/>
                                        </p:tgtEl>
                                        <p:attrNameLst>
                                          <p:attrName>fillcolor</p:attrName>
                                        </p:attrNameLst>
                                      </p:cBhvr>
                                      <p:tavLst>
                                        <p:tav tm="0">
                                          <p:val>
                                            <p:clrVal>
                                              <a:schemeClr val="accent2"/>
                                            </p:clrVal>
                                          </p:val>
                                        </p:tav>
                                        <p:tav tm="50000">
                                          <p:val>
                                            <p:clrVal>
                                              <a:schemeClr val="hlink"/>
                                            </p:clrVal>
                                          </p:val>
                                        </p:tav>
                                      </p:tavLst>
                                    </p:anim>
                                    <p:set>
                                      <p:cBhvr>
                                        <p:cTn id="204" dur="80"/>
                                        <p:tgtEl>
                                          <p:spTgt spid="67654"/>
                                        </p:tgtEl>
                                        <p:attrNameLst>
                                          <p:attrName>fill.type</p:attrName>
                                        </p:attrNameLst>
                                      </p:cBhvr>
                                      <p:to>
                                        <p:strVal val="solid"/>
                                      </p:to>
                                    </p:set>
                                  </p:childTnLst>
                                </p:cTn>
                              </p:par>
                            </p:childTnLst>
                          </p:cTn>
                        </p:par>
                        <p:par>
                          <p:cTn id="205" fill="hold">
                            <p:stCondLst>
                              <p:cond delay="3160"/>
                            </p:stCondLst>
                            <p:childTnLst>
                              <p:par>
                                <p:cTn id="206" presetID="27" presetClass="entr" presetSubtype="0" fill="hold" grpId="0" nodeType="afterEffect">
                                  <p:stCondLst>
                                    <p:cond delay="0"/>
                                  </p:stCondLst>
                                  <p:iterate type="lt">
                                    <p:tmPct val="50000"/>
                                  </p:iterate>
                                  <p:childTnLst>
                                    <p:set>
                                      <p:cBhvr>
                                        <p:cTn id="207" dur="1" fill="hold">
                                          <p:stCondLst>
                                            <p:cond delay="0"/>
                                          </p:stCondLst>
                                        </p:cTn>
                                        <p:tgtEl>
                                          <p:spTgt spid="67659"/>
                                        </p:tgtEl>
                                        <p:attrNameLst>
                                          <p:attrName>style.visibility</p:attrName>
                                        </p:attrNameLst>
                                      </p:cBhvr>
                                      <p:to>
                                        <p:strVal val="visible"/>
                                      </p:to>
                                    </p:set>
                                    <p:anim calcmode="discrete" valueType="clr">
                                      <p:cBhvr override="childStyle">
                                        <p:cTn id="208" dur="80"/>
                                        <p:tgtEl>
                                          <p:spTgt spid="67659"/>
                                        </p:tgtEl>
                                        <p:attrNameLst>
                                          <p:attrName>style.color</p:attrName>
                                        </p:attrNameLst>
                                      </p:cBhvr>
                                      <p:tavLst>
                                        <p:tav tm="0">
                                          <p:val>
                                            <p:clrVal>
                                              <a:schemeClr val="accent2"/>
                                            </p:clrVal>
                                          </p:val>
                                        </p:tav>
                                        <p:tav tm="50000">
                                          <p:val>
                                            <p:clrVal>
                                              <a:schemeClr val="hlink"/>
                                            </p:clrVal>
                                          </p:val>
                                        </p:tav>
                                      </p:tavLst>
                                    </p:anim>
                                    <p:anim calcmode="discrete" valueType="clr">
                                      <p:cBhvr>
                                        <p:cTn id="209" dur="80"/>
                                        <p:tgtEl>
                                          <p:spTgt spid="67659"/>
                                        </p:tgtEl>
                                        <p:attrNameLst>
                                          <p:attrName>fillcolor</p:attrName>
                                        </p:attrNameLst>
                                      </p:cBhvr>
                                      <p:tavLst>
                                        <p:tav tm="0">
                                          <p:val>
                                            <p:clrVal>
                                              <a:schemeClr val="accent2"/>
                                            </p:clrVal>
                                          </p:val>
                                        </p:tav>
                                        <p:tav tm="50000">
                                          <p:val>
                                            <p:clrVal>
                                              <a:schemeClr val="hlink"/>
                                            </p:clrVal>
                                          </p:val>
                                        </p:tav>
                                      </p:tavLst>
                                    </p:anim>
                                    <p:set>
                                      <p:cBhvr>
                                        <p:cTn id="210" dur="80"/>
                                        <p:tgtEl>
                                          <p:spTgt spid="676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92" grpId="0"/>
      <p:bldP spid="67597" grpId="0"/>
      <p:bldP spid="67597" grpId="1"/>
      <p:bldP spid="67598" grpId="0"/>
      <p:bldP spid="67602" grpId="0"/>
      <p:bldP spid="67603" grpId="0" animBg="1"/>
      <p:bldP spid="67604" grpId="0"/>
      <p:bldP spid="67606" grpId="0" animBg="1"/>
      <p:bldP spid="67608" grpId="0"/>
      <p:bldP spid="67608" grpId="1"/>
      <p:bldP spid="67612" grpId="0" animBg="1"/>
      <p:bldP spid="67612" grpId="1" animBg="1"/>
      <p:bldP spid="67613" grpId="0" animBg="1"/>
      <p:bldP spid="67613" grpId="1" animBg="1"/>
      <p:bldP spid="67617" grpId="0" animBg="1"/>
      <p:bldP spid="67618" grpId="0" animBg="1"/>
      <p:bldP spid="67619" grpId="0" animBg="1"/>
      <p:bldP spid="67637" grpId="0"/>
      <p:bldP spid="67637" grpId="1"/>
      <p:bldP spid="67639" grpId="0" animBg="1"/>
      <p:bldP spid="67640" grpId="0"/>
      <p:bldP spid="67645" grpId="0" animBg="1"/>
      <p:bldP spid="67646" grpId="0"/>
      <p:bldP spid="67647" grpId="0"/>
      <p:bldP spid="67647" grpId="1"/>
      <p:bldP spid="67648" grpId="0"/>
      <p:bldP spid="67649" grpId="0"/>
      <p:bldP spid="67652" grpId="0"/>
      <p:bldP spid="67653" grpId="0"/>
      <p:bldP spid="67654" grpId="0"/>
      <p:bldP spid="67658" grpId="0"/>
      <p:bldP spid="6765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6"/>
          <p:cNvSpPr>
            <a:spLocks noGrp="1"/>
          </p:cNvSpPr>
          <p:nvPr>
            <p:ph type="sldNum" sz="quarter" idx="12"/>
          </p:nvPr>
        </p:nvSpPr>
        <p:spPr/>
        <p:txBody>
          <a:bodyPr/>
          <a:lstStyle/>
          <a:p>
            <a:fld id="{1D1FB676-A528-4F75-BD36-51EE49D1172E}" type="slidenum">
              <a:rPr lang="ru-RU"/>
              <a:pPr/>
              <a:t>15</a:t>
            </a:fld>
            <a:endParaRPr lang="ru-RU"/>
          </a:p>
        </p:txBody>
      </p:sp>
      <p:sp>
        <p:nvSpPr>
          <p:cNvPr id="245764" name="Rectangle 4"/>
          <p:cNvSpPr>
            <a:spLocks noGrp="1" noChangeArrowheads="1"/>
          </p:cNvSpPr>
          <p:nvPr>
            <p:ph type="title"/>
          </p:nvPr>
        </p:nvSpPr>
        <p:spPr/>
        <p:txBody>
          <a:bodyPr/>
          <a:lstStyle/>
          <a:p>
            <a:r>
              <a:rPr lang="ru-RU"/>
              <a:t>Ответы к тестам</a:t>
            </a:r>
          </a:p>
        </p:txBody>
      </p:sp>
      <p:sp>
        <p:nvSpPr>
          <p:cNvPr id="245765" name="Rectangle 5"/>
          <p:cNvSpPr>
            <a:spLocks noGrp="1" noChangeArrowheads="1"/>
          </p:cNvSpPr>
          <p:nvPr>
            <p:ph type="body" sz="half" idx="1"/>
          </p:nvPr>
        </p:nvSpPr>
        <p:spPr/>
        <p:txBody>
          <a:bodyPr/>
          <a:lstStyle/>
          <a:p>
            <a:r>
              <a:rPr lang="ru-RU"/>
              <a:t>Вариант 1 </a:t>
            </a:r>
          </a:p>
          <a:p>
            <a:r>
              <a:rPr lang="ru-RU"/>
              <a:t>1    В</a:t>
            </a:r>
          </a:p>
          <a:p>
            <a:r>
              <a:rPr lang="ru-RU"/>
              <a:t>2    В</a:t>
            </a:r>
          </a:p>
          <a:p>
            <a:r>
              <a:rPr lang="ru-RU"/>
              <a:t>3    В</a:t>
            </a:r>
          </a:p>
          <a:p>
            <a:r>
              <a:rPr lang="ru-RU"/>
              <a:t>4    С</a:t>
            </a:r>
          </a:p>
          <a:p>
            <a:r>
              <a:rPr lang="ru-RU"/>
              <a:t>5    В</a:t>
            </a:r>
          </a:p>
          <a:p>
            <a:r>
              <a:rPr lang="ru-RU"/>
              <a:t>6    А</a:t>
            </a:r>
          </a:p>
          <a:p>
            <a:r>
              <a:rPr lang="ru-RU"/>
              <a:t>7    Д</a:t>
            </a:r>
          </a:p>
        </p:txBody>
      </p:sp>
      <p:sp>
        <p:nvSpPr>
          <p:cNvPr id="245766" name="Rectangle 6"/>
          <p:cNvSpPr>
            <a:spLocks noGrp="1" noChangeArrowheads="1"/>
          </p:cNvSpPr>
          <p:nvPr>
            <p:ph type="body" sz="half" idx="2"/>
          </p:nvPr>
        </p:nvSpPr>
        <p:spPr/>
        <p:txBody>
          <a:bodyPr/>
          <a:lstStyle/>
          <a:p>
            <a:r>
              <a:rPr lang="ru-RU"/>
              <a:t>Вариант 1 </a:t>
            </a:r>
          </a:p>
          <a:p>
            <a:r>
              <a:rPr lang="ru-RU"/>
              <a:t>1    В</a:t>
            </a:r>
          </a:p>
          <a:p>
            <a:r>
              <a:rPr lang="ru-RU"/>
              <a:t>2    А</a:t>
            </a:r>
          </a:p>
          <a:p>
            <a:r>
              <a:rPr lang="ru-RU"/>
              <a:t>3    А</a:t>
            </a:r>
          </a:p>
          <a:p>
            <a:r>
              <a:rPr lang="ru-RU"/>
              <a:t>4    В</a:t>
            </a:r>
          </a:p>
          <a:p>
            <a:r>
              <a:rPr lang="ru-RU"/>
              <a:t>5    В</a:t>
            </a:r>
          </a:p>
          <a:p>
            <a:r>
              <a:rPr lang="ru-RU"/>
              <a:t>6    А</a:t>
            </a:r>
          </a:p>
          <a:p>
            <a:r>
              <a:rPr lang="ru-RU"/>
              <a:t>7    Д</a:t>
            </a:r>
          </a:p>
          <a:p>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fld id="{F52B7EE8-7F38-4B38-A173-687559A54F60}" type="slidenum">
              <a:rPr lang="ru-RU"/>
              <a:pPr/>
              <a:t>16</a:t>
            </a:fld>
            <a:endParaRPr lang="ru-RU"/>
          </a:p>
        </p:txBody>
      </p:sp>
      <p:sp>
        <p:nvSpPr>
          <p:cNvPr id="77829" name="Rectangle 5"/>
          <p:cNvSpPr>
            <a:spLocks noGrp="1" noChangeArrowheads="1"/>
          </p:cNvSpPr>
          <p:nvPr>
            <p:ph type="title"/>
          </p:nvPr>
        </p:nvSpPr>
        <p:spPr>
          <a:xfrm>
            <a:off x="1568450" y="1120775"/>
            <a:ext cx="5740400" cy="1139825"/>
          </a:xfrm>
        </p:spPr>
        <p:txBody>
          <a:bodyPr/>
          <a:lstStyle/>
          <a:p>
            <a:r>
              <a:rPr lang="ru-RU"/>
              <a:t>Домашнее задание </a:t>
            </a:r>
          </a:p>
        </p:txBody>
      </p:sp>
      <p:sp>
        <p:nvSpPr>
          <p:cNvPr id="77830" name="Text Box 6"/>
          <p:cNvSpPr txBox="1">
            <a:spLocks noChangeArrowheads="1"/>
          </p:cNvSpPr>
          <p:nvPr/>
        </p:nvSpPr>
        <p:spPr bwMode="auto">
          <a:xfrm>
            <a:off x="1365250" y="2998788"/>
            <a:ext cx="6530975" cy="2349500"/>
          </a:xfrm>
          <a:prstGeom prst="rect">
            <a:avLst/>
          </a:prstGeom>
          <a:noFill/>
          <a:ln w="9525">
            <a:noFill/>
            <a:miter lim="800000"/>
            <a:headEnd/>
            <a:tailEnd/>
          </a:ln>
          <a:effectLst/>
        </p:spPr>
        <p:txBody>
          <a:bodyPr>
            <a:spAutoFit/>
          </a:bodyPr>
          <a:lstStyle/>
          <a:p>
            <a:pPr>
              <a:spcBef>
                <a:spcPct val="50000"/>
              </a:spcBef>
              <a:buFontTx/>
              <a:buChar char="•"/>
            </a:pPr>
            <a:r>
              <a:rPr lang="ru-RU" sz="2400"/>
              <a:t> </a:t>
            </a:r>
            <a:r>
              <a:rPr lang="ru-RU" sz="3200">
                <a:solidFill>
                  <a:schemeClr val="tx2"/>
                </a:solidFill>
                <a:effectLst>
                  <a:outerShdw blurRad="38100" dist="38100" dir="2700000" algn="tl">
                    <a:srgbClr val="000000"/>
                  </a:outerShdw>
                </a:effectLst>
              </a:rPr>
              <a:t>Учебник Стр. 28 – 29</a:t>
            </a:r>
            <a:br>
              <a:rPr lang="ru-RU" sz="3200">
                <a:solidFill>
                  <a:schemeClr val="tx2"/>
                </a:solidFill>
                <a:effectLst>
                  <a:outerShdw blurRad="38100" dist="38100" dir="2700000" algn="tl">
                    <a:srgbClr val="000000"/>
                  </a:outerShdw>
                </a:effectLst>
              </a:rPr>
            </a:br>
            <a:endParaRPr lang="ru-RU" sz="3200">
              <a:solidFill>
                <a:schemeClr val="tx2"/>
              </a:solidFill>
              <a:effectLst>
                <a:outerShdw blurRad="38100" dist="38100" dir="2700000" algn="tl">
                  <a:srgbClr val="000000"/>
                </a:outerShdw>
              </a:effectLst>
            </a:endParaRPr>
          </a:p>
          <a:p>
            <a:pPr>
              <a:spcBef>
                <a:spcPct val="50000"/>
              </a:spcBef>
              <a:buFontTx/>
              <a:buChar char="•"/>
            </a:pPr>
            <a:r>
              <a:rPr lang="ru-RU" sz="2800">
                <a:effectLst>
                  <a:outerShdw blurRad="38100" dist="38100" dir="2700000" algn="tl">
                    <a:srgbClr val="000000"/>
                  </a:outerShdw>
                </a:effectLst>
              </a:rPr>
              <a:t>ответить вопросы  на стр30</a:t>
            </a:r>
          </a:p>
          <a:p>
            <a:pPr>
              <a:spcBef>
                <a:spcPct val="50000"/>
              </a:spcBef>
              <a:buFontTx/>
              <a:buChar char="•"/>
            </a:pPr>
            <a:r>
              <a:rPr lang="ru-RU" sz="2800">
                <a:effectLst>
                  <a:outerShdw blurRad="38100" dist="38100" dir="2700000" algn="tl">
                    <a:srgbClr val="000000"/>
                  </a:outerShdw>
                </a:effectLst>
              </a:rPr>
              <a:t>Решить задачи по карточкам</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77829"/>
                                        </p:tgtEl>
                                        <p:attrNameLst>
                                          <p:attrName>style.visibility</p:attrName>
                                        </p:attrNameLst>
                                      </p:cBhvr>
                                      <p:to>
                                        <p:strVal val="visible"/>
                                      </p:to>
                                    </p:set>
                                    <p:anim calcmode="lin" valueType="num">
                                      <p:cBhvr>
                                        <p:cTn id="7" dur="1000" fill="hold"/>
                                        <p:tgtEl>
                                          <p:spTgt spid="77829"/>
                                        </p:tgtEl>
                                        <p:attrNameLst>
                                          <p:attrName>ppt_w</p:attrName>
                                        </p:attrNameLst>
                                      </p:cBhvr>
                                      <p:tavLst>
                                        <p:tav tm="0">
                                          <p:val>
                                            <p:fltVal val="0"/>
                                          </p:val>
                                        </p:tav>
                                        <p:tav tm="100000">
                                          <p:val>
                                            <p:strVal val="#ppt_w"/>
                                          </p:val>
                                        </p:tav>
                                      </p:tavLst>
                                    </p:anim>
                                    <p:anim calcmode="lin" valueType="num">
                                      <p:cBhvr>
                                        <p:cTn id="8" dur="1000" fill="hold"/>
                                        <p:tgtEl>
                                          <p:spTgt spid="77829"/>
                                        </p:tgtEl>
                                        <p:attrNameLst>
                                          <p:attrName>ppt_h</p:attrName>
                                        </p:attrNameLst>
                                      </p:cBhvr>
                                      <p:tavLst>
                                        <p:tav tm="0">
                                          <p:val>
                                            <p:fltVal val="0"/>
                                          </p:val>
                                        </p:tav>
                                        <p:tav tm="100000">
                                          <p:val>
                                            <p:strVal val="#ppt_h"/>
                                          </p:val>
                                        </p:tav>
                                      </p:tavLst>
                                    </p:anim>
                                    <p:animEffect transition="in" filter="fade">
                                      <p:cBhvr>
                                        <p:cTn id="9" dur="1000"/>
                                        <p:tgtEl>
                                          <p:spTgt spid="77829"/>
                                        </p:tgtEl>
                                      </p:cBhvr>
                                    </p:animEffect>
                                  </p:childTnLst>
                                </p:cTn>
                              </p:par>
                            </p:childTnLst>
                          </p:cTn>
                        </p:par>
                        <p:par>
                          <p:cTn id="10" fill="hold">
                            <p:stCondLst>
                              <p:cond delay="1000"/>
                            </p:stCondLst>
                            <p:childTnLst>
                              <p:par>
                                <p:cTn id="11" presetID="53" presetClass="entr" presetSubtype="0" fill="hold" nodeType="afterEffect">
                                  <p:stCondLst>
                                    <p:cond delay="0"/>
                                  </p:stCondLst>
                                  <p:childTnLst>
                                    <p:set>
                                      <p:cBhvr>
                                        <p:cTn id="12" dur="1" fill="hold">
                                          <p:stCondLst>
                                            <p:cond delay="0"/>
                                          </p:stCondLst>
                                        </p:cTn>
                                        <p:tgtEl>
                                          <p:spTgt spid="77830">
                                            <p:txEl>
                                              <p:pRg st="0" end="0"/>
                                            </p:txEl>
                                          </p:spTgt>
                                        </p:tgtEl>
                                        <p:attrNameLst>
                                          <p:attrName>style.visibility</p:attrName>
                                        </p:attrNameLst>
                                      </p:cBhvr>
                                      <p:to>
                                        <p:strVal val="visible"/>
                                      </p:to>
                                    </p:set>
                                    <p:anim calcmode="lin" valueType="num">
                                      <p:cBhvr>
                                        <p:cTn id="13" dur="1000" fill="hold"/>
                                        <p:tgtEl>
                                          <p:spTgt spid="77830">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77830">
                                            <p:txEl>
                                              <p:pRg st="0" end="0"/>
                                            </p:txEl>
                                          </p:spTgt>
                                        </p:tgtEl>
                                        <p:attrNameLst>
                                          <p:attrName>ppt_h</p:attrName>
                                        </p:attrNameLst>
                                      </p:cBhvr>
                                      <p:tavLst>
                                        <p:tav tm="0">
                                          <p:val>
                                            <p:fltVal val="0"/>
                                          </p:val>
                                        </p:tav>
                                        <p:tav tm="100000">
                                          <p:val>
                                            <p:strVal val="#ppt_h"/>
                                          </p:val>
                                        </p:tav>
                                      </p:tavLst>
                                    </p:anim>
                                    <p:animEffect transition="in" filter="fade">
                                      <p:cBhvr>
                                        <p:cTn id="15" dur="1000"/>
                                        <p:tgtEl>
                                          <p:spTgt spid="77830">
                                            <p:txEl>
                                              <p:pRg st="0" end="0"/>
                                            </p:txEl>
                                          </p:spTgt>
                                        </p:tgtEl>
                                      </p:cBhvr>
                                    </p:animEffect>
                                  </p:childTnLst>
                                </p:cTn>
                              </p:par>
                            </p:childTnLst>
                          </p:cTn>
                        </p:par>
                        <p:par>
                          <p:cTn id="16" fill="hold">
                            <p:stCondLst>
                              <p:cond delay="2000"/>
                            </p:stCondLst>
                            <p:childTnLst>
                              <p:par>
                                <p:cTn id="17" presetID="53" presetClass="entr" presetSubtype="0" fill="hold" nodeType="afterEffect">
                                  <p:stCondLst>
                                    <p:cond delay="0"/>
                                  </p:stCondLst>
                                  <p:childTnLst>
                                    <p:set>
                                      <p:cBhvr>
                                        <p:cTn id="18" dur="1" fill="hold">
                                          <p:stCondLst>
                                            <p:cond delay="0"/>
                                          </p:stCondLst>
                                        </p:cTn>
                                        <p:tgtEl>
                                          <p:spTgt spid="77830">
                                            <p:txEl>
                                              <p:pRg st="1" end="1"/>
                                            </p:txEl>
                                          </p:spTgt>
                                        </p:tgtEl>
                                        <p:attrNameLst>
                                          <p:attrName>style.visibility</p:attrName>
                                        </p:attrNameLst>
                                      </p:cBhvr>
                                      <p:to>
                                        <p:strVal val="visible"/>
                                      </p:to>
                                    </p:set>
                                    <p:anim calcmode="lin" valueType="num">
                                      <p:cBhvr>
                                        <p:cTn id="19" dur="1000" fill="hold"/>
                                        <p:tgtEl>
                                          <p:spTgt spid="77830">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77830">
                                            <p:txEl>
                                              <p:pRg st="1" end="1"/>
                                            </p:txEl>
                                          </p:spTgt>
                                        </p:tgtEl>
                                        <p:attrNameLst>
                                          <p:attrName>ppt_h</p:attrName>
                                        </p:attrNameLst>
                                      </p:cBhvr>
                                      <p:tavLst>
                                        <p:tav tm="0">
                                          <p:val>
                                            <p:fltVal val="0"/>
                                          </p:val>
                                        </p:tav>
                                        <p:tav tm="100000">
                                          <p:val>
                                            <p:strVal val="#ppt_h"/>
                                          </p:val>
                                        </p:tav>
                                      </p:tavLst>
                                    </p:anim>
                                    <p:animEffect transition="in" filter="fade">
                                      <p:cBhvr>
                                        <p:cTn id="21" dur="1000"/>
                                        <p:tgtEl>
                                          <p:spTgt spid="77830">
                                            <p:txEl>
                                              <p:pRg st="1" end="1"/>
                                            </p:txEl>
                                          </p:spTgt>
                                        </p:tgtEl>
                                      </p:cBhvr>
                                    </p:animEffect>
                                  </p:childTnLst>
                                </p:cTn>
                              </p:par>
                            </p:childTnLst>
                          </p:cTn>
                        </p:par>
                        <p:par>
                          <p:cTn id="22" fill="hold">
                            <p:stCondLst>
                              <p:cond delay="3000"/>
                            </p:stCondLst>
                            <p:childTnLst>
                              <p:par>
                                <p:cTn id="23" presetID="53" presetClass="entr" presetSubtype="0" fill="hold" nodeType="afterEffect">
                                  <p:stCondLst>
                                    <p:cond delay="0"/>
                                  </p:stCondLst>
                                  <p:childTnLst>
                                    <p:set>
                                      <p:cBhvr>
                                        <p:cTn id="24" dur="1" fill="hold">
                                          <p:stCondLst>
                                            <p:cond delay="0"/>
                                          </p:stCondLst>
                                        </p:cTn>
                                        <p:tgtEl>
                                          <p:spTgt spid="77830">
                                            <p:txEl>
                                              <p:pRg st="2" end="2"/>
                                            </p:txEl>
                                          </p:spTgt>
                                        </p:tgtEl>
                                        <p:attrNameLst>
                                          <p:attrName>style.visibility</p:attrName>
                                        </p:attrNameLst>
                                      </p:cBhvr>
                                      <p:to>
                                        <p:strVal val="visible"/>
                                      </p:to>
                                    </p:set>
                                    <p:anim calcmode="lin" valueType="num">
                                      <p:cBhvr>
                                        <p:cTn id="25" dur="1000" fill="hold"/>
                                        <p:tgtEl>
                                          <p:spTgt spid="77830">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77830">
                                            <p:txEl>
                                              <p:pRg st="2" end="2"/>
                                            </p:txEl>
                                          </p:spTgt>
                                        </p:tgtEl>
                                        <p:attrNameLst>
                                          <p:attrName>ppt_h</p:attrName>
                                        </p:attrNameLst>
                                      </p:cBhvr>
                                      <p:tavLst>
                                        <p:tav tm="0">
                                          <p:val>
                                            <p:fltVal val="0"/>
                                          </p:val>
                                        </p:tav>
                                        <p:tav tm="100000">
                                          <p:val>
                                            <p:strVal val="#ppt_h"/>
                                          </p:val>
                                        </p:tav>
                                      </p:tavLst>
                                    </p:anim>
                                    <p:animEffect transition="in" filter="fade">
                                      <p:cBhvr>
                                        <p:cTn id="27" dur="1000"/>
                                        <p:tgtEl>
                                          <p:spTgt spid="7783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4"/>
          <p:cNvSpPr>
            <a:spLocks noGrp="1"/>
          </p:cNvSpPr>
          <p:nvPr>
            <p:ph type="sldNum" sz="quarter" idx="12"/>
          </p:nvPr>
        </p:nvSpPr>
        <p:spPr/>
        <p:txBody>
          <a:bodyPr/>
          <a:lstStyle/>
          <a:p>
            <a:fld id="{49D19043-2446-4B8A-969A-A9815294380C}" type="slidenum">
              <a:rPr lang="ru-RU"/>
              <a:pPr/>
              <a:t>2</a:t>
            </a:fld>
            <a:endParaRPr lang="ru-RU"/>
          </a:p>
        </p:txBody>
      </p:sp>
      <p:pic>
        <p:nvPicPr>
          <p:cNvPr id="65540" name="Picture 4" descr="images1"/>
          <p:cNvPicPr>
            <a:picLocks noChangeAspect="1" noChangeArrowheads="1"/>
          </p:cNvPicPr>
          <p:nvPr/>
        </p:nvPicPr>
        <p:blipFill>
          <a:blip r:embed="rId3"/>
          <a:srcRect/>
          <a:stretch>
            <a:fillRect/>
          </a:stretch>
        </p:blipFill>
        <p:spPr bwMode="auto">
          <a:xfrm>
            <a:off x="914400" y="4114800"/>
            <a:ext cx="2133600" cy="2111375"/>
          </a:xfrm>
          <a:prstGeom prst="rect">
            <a:avLst/>
          </a:prstGeom>
          <a:noFill/>
        </p:spPr>
      </p:pic>
      <p:pic>
        <p:nvPicPr>
          <p:cNvPr id="65542" name="Picture 6" descr="CAVQNMVF"/>
          <p:cNvPicPr>
            <a:picLocks noChangeAspect="1" noChangeArrowheads="1"/>
          </p:cNvPicPr>
          <p:nvPr/>
        </p:nvPicPr>
        <p:blipFill>
          <a:blip r:embed="rId4"/>
          <a:srcRect/>
          <a:stretch>
            <a:fillRect/>
          </a:stretch>
        </p:blipFill>
        <p:spPr bwMode="auto">
          <a:xfrm>
            <a:off x="3810000" y="914400"/>
            <a:ext cx="1722438" cy="2905125"/>
          </a:xfrm>
          <a:prstGeom prst="rect">
            <a:avLst/>
          </a:prstGeom>
          <a:noFill/>
        </p:spPr>
      </p:pic>
      <p:pic>
        <p:nvPicPr>
          <p:cNvPr id="65543" name="Picture 7" descr="i"/>
          <p:cNvPicPr>
            <a:picLocks noChangeAspect="1" noChangeArrowheads="1"/>
          </p:cNvPicPr>
          <p:nvPr/>
        </p:nvPicPr>
        <p:blipFill>
          <a:blip r:embed="rId5"/>
          <a:srcRect/>
          <a:stretch>
            <a:fillRect/>
          </a:stretch>
        </p:blipFill>
        <p:spPr bwMode="auto">
          <a:xfrm>
            <a:off x="6096000" y="1676400"/>
            <a:ext cx="2438400" cy="1822450"/>
          </a:xfrm>
          <a:prstGeom prst="rect">
            <a:avLst/>
          </a:prstGeom>
          <a:noFill/>
        </p:spPr>
      </p:pic>
      <p:pic>
        <p:nvPicPr>
          <p:cNvPr id="65544" name="Picture 8" descr="images"/>
          <p:cNvPicPr>
            <a:picLocks noChangeAspect="1" noChangeArrowheads="1"/>
          </p:cNvPicPr>
          <p:nvPr/>
        </p:nvPicPr>
        <p:blipFill>
          <a:blip r:embed="rId6"/>
          <a:srcRect/>
          <a:stretch>
            <a:fillRect/>
          </a:stretch>
        </p:blipFill>
        <p:spPr bwMode="auto">
          <a:xfrm>
            <a:off x="838200" y="1447800"/>
            <a:ext cx="2438400" cy="1933575"/>
          </a:xfrm>
          <a:prstGeom prst="rect">
            <a:avLst/>
          </a:prstGeom>
          <a:noFill/>
        </p:spPr>
      </p:pic>
      <p:pic>
        <p:nvPicPr>
          <p:cNvPr id="65545" name="Picture 9" descr="_photo"/>
          <p:cNvPicPr>
            <a:picLocks noChangeAspect="1" noChangeArrowheads="1"/>
          </p:cNvPicPr>
          <p:nvPr>
            <p:ph/>
          </p:nvPr>
        </p:nvPicPr>
        <p:blipFill>
          <a:blip r:embed="rId7"/>
          <a:srcRect/>
          <a:stretch>
            <a:fillRect/>
          </a:stretch>
        </p:blipFill>
        <p:spPr>
          <a:xfrm>
            <a:off x="5486400" y="4267200"/>
            <a:ext cx="2863850" cy="2024063"/>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65542"/>
                                        </p:tgtEl>
                                        <p:attrNameLst>
                                          <p:attrName>style.visibility</p:attrName>
                                        </p:attrNameLst>
                                      </p:cBhvr>
                                      <p:to>
                                        <p:strVal val="visible"/>
                                      </p:to>
                                    </p:set>
                                    <p:anim calcmode="lin" valueType="num">
                                      <p:cBhvr>
                                        <p:cTn id="7" dur="2000" fill="hold"/>
                                        <p:tgtEl>
                                          <p:spTgt spid="65542"/>
                                        </p:tgtEl>
                                        <p:attrNameLst>
                                          <p:attrName>ppt_w</p:attrName>
                                        </p:attrNameLst>
                                      </p:cBhvr>
                                      <p:tavLst>
                                        <p:tav tm="0">
                                          <p:val>
                                            <p:fltVal val="0"/>
                                          </p:val>
                                        </p:tav>
                                        <p:tav tm="100000">
                                          <p:val>
                                            <p:strVal val="#ppt_w"/>
                                          </p:val>
                                        </p:tav>
                                      </p:tavLst>
                                    </p:anim>
                                    <p:anim calcmode="lin" valueType="num">
                                      <p:cBhvr>
                                        <p:cTn id="8" dur="2000" fill="hold"/>
                                        <p:tgtEl>
                                          <p:spTgt spid="65542"/>
                                        </p:tgtEl>
                                        <p:attrNameLst>
                                          <p:attrName>ppt_h</p:attrName>
                                        </p:attrNameLst>
                                      </p:cBhvr>
                                      <p:tavLst>
                                        <p:tav tm="0">
                                          <p:val>
                                            <p:fltVal val="0"/>
                                          </p:val>
                                        </p:tav>
                                        <p:tav tm="100000">
                                          <p:val>
                                            <p:strVal val="#ppt_h"/>
                                          </p:val>
                                        </p:tav>
                                      </p:tavLst>
                                    </p:anim>
                                    <p:animEffect transition="in" filter="fade">
                                      <p:cBhvr>
                                        <p:cTn id="9" dur="2000"/>
                                        <p:tgtEl>
                                          <p:spTgt spid="65542"/>
                                        </p:tgtEl>
                                      </p:cBhvr>
                                    </p:animEffect>
                                  </p:childTnLst>
                                </p:cTn>
                              </p:par>
                            </p:childTnLst>
                          </p:cTn>
                        </p:par>
                        <p:par>
                          <p:cTn id="10" fill="hold">
                            <p:stCondLst>
                              <p:cond delay="2000"/>
                            </p:stCondLst>
                            <p:childTnLst>
                              <p:par>
                                <p:cTn id="11" presetID="53" presetClass="entr" presetSubtype="0" fill="hold" nodeType="afterEffect">
                                  <p:stCondLst>
                                    <p:cond delay="0"/>
                                  </p:stCondLst>
                                  <p:childTnLst>
                                    <p:set>
                                      <p:cBhvr>
                                        <p:cTn id="12" dur="1" fill="hold">
                                          <p:stCondLst>
                                            <p:cond delay="0"/>
                                          </p:stCondLst>
                                        </p:cTn>
                                        <p:tgtEl>
                                          <p:spTgt spid="65544"/>
                                        </p:tgtEl>
                                        <p:attrNameLst>
                                          <p:attrName>style.visibility</p:attrName>
                                        </p:attrNameLst>
                                      </p:cBhvr>
                                      <p:to>
                                        <p:strVal val="visible"/>
                                      </p:to>
                                    </p:set>
                                    <p:anim calcmode="lin" valueType="num">
                                      <p:cBhvr>
                                        <p:cTn id="13" dur="2000" fill="hold"/>
                                        <p:tgtEl>
                                          <p:spTgt spid="65544"/>
                                        </p:tgtEl>
                                        <p:attrNameLst>
                                          <p:attrName>ppt_w</p:attrName>
                                        </p:attrNameLst>
                                      </p:cBhvr>
                                      <p:tavLst>
                                        <p:tav tm="0">
                                          <p:val>
                                            <p:fltVal val="0"/>
                                          </p:val>
                                        </p:tav>
                                        <p:tav tm="100000">
                                          <p:val>
                                            <p:strVal val="#ppt_w"/>
                                          </p:val>
                                        </p:tav>
                                      </p:tavLst>
                                    </p:anim>
                                    <p:anim calcmode="lin" valueType="num">
                                      <p:cBhvr>
                                        <p:cTn id="14" dur="2000" fill="hold"/>
                                        <p:tgtEl>
                                          <p:spTgt spid="65544"/>
                                        </p:tgtEl>
                                        <p:attrNameLst>
                                          <p:attrName>ppt_h</p:attrName>
                                        </p:attrNameLst>
                                      </p:cBhvr>
                                      <p:tavLst>
                                        <p:tav tm="0">
                                          <p:val>
                                            <p:fltVal val="0"/>
                                          </p:val>
                                        </p:tav>
                                        <p:tav tm="100000">
                                          <p:val>
                                            <p:strVal val="#ppt_h"/>
                                          </p:val>
                                        </p:tav>
                                      </p:tavLst>
                                    </p:anim>
                                    <p:animEffect transition="in" filter="fade">
                                      <p:cBhvr>
                                        <p:cTn id="15" dur="2000"/>
                                        <p:tgtEl>
                                          <p:spTgt spid="65544"/>
                                        </p:tgtEl>
                                      </p:cBhvr>
                                    </p:animEffect>
                                  </p:childTnLst>
                                </p:cTn>
                              </p:par>
                            </p:childTnLst>
                          </p:cTn>
                        </p:par>
                        <p:par>
                          <p:cTn id="16" fill="hold">
                            <p:stCondLst>
                              <p:cond delay="4000"/>
                            </p:stCondLst>
                            <p:childTnLst>
                              <p:par>
                                <p:cTn id="17" presetID="53" presetClass="entr" presetSubtype="0" fill="hold" nodeType="afterEffect">
                                  <p:stCondLst>
                                    <p:cond delay="0"/>
                                  </p:stCondLst>
                                  <p:childTnLst>
                                    <p:set>
                                      <p:cBhvr>
                                        <p:cTn id="18" dur="1" fill="hold">
                                          <p:stCondLst>
                                            <p:cond delay="0"/>
                                          </p:stCondLst>
                                        </p:cTn>
                                        <p:tgtEl>
                                          <p:spTgt spid="65543"/>
                                        </p:tgtEl>
                                        <p:attrNameLst>
                                          <p:attrName>style.visibility</p:attrName>
                                        </p:attrNameLst>
                                      </p:cBhvr>
                                      <p:to>
                                        <p:strVal val="visible"/>
                                      </p:to>
                                    </p:set>
                                    <p:anim calcmode="lin" valueType="num">
                                      <p:cBhvr>
                                        <p:cTn id="19" dur="2000" fill="hold"/>
                                        <p:tgtEl>
                                          <p:spTgt spid="65543"/>
                                        </p:tgtEl>
                                        <p:attrNameLst>
                                          <p:attrName>ppt_w</p:attrName>
                                        </p:attrNameLst>
                                      </p:cBhvr>
                                      <p:tavLst>
                                        <p:tav tm="0">
                                          <p:val>
                                            <p:fltVal val="0"/>
                                          </p:val>
                                        </p:tav>
                                        <p:tav tm="100000">
                                          <p:val>
                                            <p:strVal val="#ppt_w"/>
                                          </p:val>
                                        </p:tav>
                                      </p:tavLst>
                                    </p:anim>
                                    <p:anim calcmode="lin" valueType="num">
                                      <p:cBhvr>
                                        <p:cTn id="20" dur="2000" fill="hold"/>
                                        <p:tgtEl>
                                          <p:spTgt spid="65543"/>
                                        </p:tgtEl>
                                        <p:attrNameLst>
                                          <p:attrName>ppt_h</p:attrName>
                                        </p:attrNameLst>
                                      </p:cBhvr>
                                      <p:tavLst>
                                        <p:tav tm="0">
                                          <p:val>
                                            <p:fltVal val="0"/>
                                          </p:val>
                                        </p:tav>
                                        <p:tav tm="100000">
                                          <p:val>
                                            <p:strVal val="#ppt_h"/>
                                          </p:val>
                                        </p:tav>
                                      </p:tavLst>
                                    </p:anim>
                                    <p:animEffect transition="in" filter="fade">
                                      <p:cBhvr>
                                        <p:cTn id="21" dur="2000"/>
                                        <p:tgtEl>
                                          <p:spTgt spid="65543"/>
                                        </p:tgtEl>
                                      </p:cBhvr>
                                    </p:animEffect>
                                  </p:childTnLst>
                                </p:cTn>
                              </p:par>
                            </p:childTnLst>
                          </p:cTn>
                        </p:par>
                        <p:par>
                          <p:cTn id="22" fill="hold">
                            <p:stCondLst>
                              <p:cond delay="6000"/>
                            </p:stCondLst>
                            <p:childTnLst>
                              <p:par>
                                <p:cTn id="23" presetID="53" presetClass="entr" presetSubtype="0" fill="hold" nodeType="afterEffect">
                                  <p:stCondLst>
                                    <p:cond delay="0"/>
                                  </p:stCondLst>
                                  <p:childTnLst>
                                    <p:set>
                                      <p:cBhvr>
                                        <p:cTn id="24" dur="1" fill="hold">
                                          <p:stCondLst>
                                            <p:cond delay="0"/>
                                          </p:stCondLst>
                                        </p:cTn>
                                        <p:tgtEl>
                                          <p:spTgt spid="65540"/>
                                        </p:tgtEl>
                                        <p:attrNameLst>
                                          <p:attrName>style.visibility</p:attrName>
                                        </p:attrNameLst>
                                      </p:cBhvr>
                                      <p:to>
                                        <p:strVal val="visible"/>
                                      </p:to>
                                    </p:set>
                                    <p:anim calcmode="lin" valueType="num">
                                      <p:cBhvr>
                                        <p:cTn id="25" dur="2000" fill="hold"/>
                                        <p:tgtEl>
                                          <p:spTgt spid="65540"/>
                                        </p:tgtEl>
                                        <p:attrNameLst>
                                          <p:attrName>ppt_w</p:attrName>
                                        </p:attrNameLst>
                                      </p:cBhvr>
                                      <p:tavLst>
                                        <p:tav tm="0">
                                          <p:val>
                                            <p:fltVal val="0"/>
                                          </p:val>
                                        </p:tav>
                                        <p:tav tm="100000">
                                          <p:val>
                                            <p:strVal val="#ppt_w"/>
                                          </p:val>
                                        </p:tav>
                                      </p:tavLst>
                                    </p:anim>
                                    <p:anim calcmode="lin" valueType="num">
                                      <p:cBhvr>
                                        <p:cTn id="26" dur="2000" fill="hold"/>
                                        <p:tgtEl>
                                          <p:spTgt spid="65540"/>
                                        </p:tgtEl>
                                        <p:attrNameLst>
                                          <p:attrName>ppt_h</p:attrName>
                                        </p:attrNameLst>
                                      </p:cBhvr>
                                      <p:tavLst>
                                        <p:tav tm="0">
                                          <p:val>
                                            <p:fltVal val="0"/>
                                          </p:val>
                                        </p:tav>
                                        <p:tav tm="100000">
                                          <p:val>
                                            <p:strVal val="#ppt_h"/>
                                          </p:val>
                                        </p:tav>
                                      </p:tavLst>
                                    </p:anim>
                                    <p:animEffect transition="in" filter="fade">
                                      <p:cBhvr>
                                        <p:cTn id="27" dur="2000"/>
                                        <p:tgtEl>
                                          <p:spTgt spid="65540"/>
                                        </p:tgtEl>
                                      </p:cBhvr>
                                    </p:animEffect>
                                  </p:childTnLst>
                                </p:cTn>
                              </p:par>
                            </p:childTnLst>
                          </p:cTn>
                        </p:par>
                        <p:par>
                          <p:cTn id="28" fill="hold">
                            <p:stCondLst>
                              <p:cond delay="8000"/>
                            </p:stCondLst>
                            <p:childTnLst>
                              <p:par>
                                <p:cTn id="29" presetID="53" presetClass="entr" presetSubtype="0" fill="hold" nodeType="afterEffect">
                                  <p:stCondLst>
                                    <p:cond delay="0"/>
                                  </p:stCondLst>
                                  <p:childTnLst>
                                    <p:set>
                                      <p:cBhvr>
                                        <p:cTn id="30" dur="1" fill="hold">
                                          <p:stCondLst>
                                            <p:cond delay="0"/>
                                          </p:stCondLst>
                                        </p:cTn>
                                        <p:tgtEl>
                                          <p:spTgt spid="65545"/>
                                        </p:tgtEl>
                                        <p:attrNameLst>
                                          <p:attrName>style.visibility</p:attrName>
                                        </p:attrNameLst>
                                      </p:cBhvr>
                                      <p:to>
                                        <p:strVal val="visible"/>
                                      </p:to>
                                    </p:set>
                                    <p:anim calcmode="lin" valueType="num">
                                      <p:cBhvr>
                                        <p:cTn id="31" dur="2000" fill="hold"/>
                                        <p:tgtEl>
                                          <p:spTgt spid="65545"/>
                                        </p:tgtEl>
                                        <p:attrNameLst>
                                          <p:attrName>ppt_w</p:attrName>
                                        </p:attrNameLst>
                                      </p:cBhvr>
                                      <p:tavLst>
                                        <p:tav tm="0">
                                          <p:val>
                                            <p:fltVal val="0"/>
                                          </p:val>
                                        </p:tav>
                                        <p:tav tm="100000">
                                          <p:val>
                                            <p:strVal val="#ppt_w"/>
                                          </p:val>
                                        </p:tav>
                                      </p:tavLst>
                                    </p:anim>
                                    <p:anim calcmode="lin" valueType="num">
                                      <p:cBhvr>
                                        <p:cTn id="32" dur="2000" fill="hold"/>
                                        <p:tgtEl>
                                          <p:spTgt spid="65545"/>
                                        </p:tgtEl>
                                        <p:attrNameLst>
                                          <p:attrName>ppt_h</p:attrName>
                                        </p:attrNameLst>
                                      </p:cBhvr>
                                      <p:tavLst>
                                        <p:tav tm="0">
                                          <p:val>
                                            <p:fltVal val="0"/>
                                          </p:val>
                                        </p:tav>
                                        <p:tav tm="100000">
                                          <p:val>
                                            <p:strVal val="#ppt_h"/>
                                          </p:val>
                                        </p:tav>
                                      </p:tavLst>
                                    </p:anim>
                                    <p:animEffect transition="in" filter="fade">
                                      <p:cBhvr>
                                        <p:cTn id="33" dur="2000"/>
                                        <p:tgtEl>
                                          <p:spTgt spid="655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Номер слайда 5"/>
          <p:cNvSpPr>
            <a:spLocks noGrp="1"/>
          </p:cNvSpPr>
          <p:nvPr>
            <p:ph type="sldNum" sz="quarter" idx="12"/>
          </p:nvPr>
        </p:nvSpPr>
        <p:spPr/>
        <p:txBody>
          <a:bodyPr/>
          <a:lstStyle/>
          <a:p>
            <a:fld id="{CDECA53D-28F4-423D-8958-FDBB073010E0}" type="slidenum">
              <a:rPr lang="ru-RU"/>
              <a:pPr/>
              <a:t>3</a:t>
            </a:fld>
            <a:endParaRPr lang="ru-RU"/>
          </a:p>
        </p:txBody>
      </p:sp>
      <p:sp>
        <p:nvSpPr>
          <p:cNvPr id="208898" name="Rectangle 2"/>
          <p:cNvSpPr>
            <a:spLocks noGrp="1" noChangeArrowheads="1"/>
          </p:cNvSpPr>
          <p:nvPr>
            <p:ph type="title"/>
          </p:nvPr>
        </p:nvSpPr>
        <p:spPr/>
        <p:txBody>
          <a:bodyPr/>
          <a:lstStyle/>
          <a:p>
            <a:r>
              <a:rPr lang="ru-RU" sz="4000"/>
              <a:t>Теория Аристотеля (</a:t>
            </a:r>
            <a:r>
              <a:rPr lang="en-US" sz="4000"/>
              <a:t>IV</a:t>
            </a:r>
            <a:r>
              <a:rPr lang="ru-RU" sz="4000"/>
              <a:t> в. До н.э.)</a:t>
            </a:r>
          </a:p>
        </p:txBody>
      </p:sp>
      <p:sp>
        <p:nvSpPr>
          <p:cNvPr id="208899" name="Rectangle 3"/>
          <p:cNvSpPr>
            <a:spLocks noGrp="1" noChangeArrowheads="1"/>
          </p:cNvSpPr>
          <p:nvPr>
            <p:ph type="body" idx="1"/>
          </p:nvPr>
        </p:nvSpPr>
        <p:spPr>
          <a:xfrm>
            <a:off x="666750" y="1600200"/>
            <a:ext cx="8229600" cy="4530725"/>
          </a:xfrm>
        </p:spPr>
        <p:txBody>
          <a:bodyPr/>
          <a:lstStyle/>
          <a:p>
            <a:r>
              <a:rPr lang="ru-RU"/>
              <a:t>(просуществовала 2 тысячи лет)</a:t>
            </a:r>
          </a:p>
        </p:txBody>
      </p:sp>
      <p:sp>
        <p:nvSpPr>
          <p:cNvPr id="208900" name="AutoShape 4"/>
          <p:cNvSpPr>
            <a:spLocks noChangeArrowheads="1"/>
          </p:cNvSpPr>
          <p:nvPr/>
        </p:nvSpPr>
        <p:spPr bwMode="auto">
          <a:xfrm>
            <a:off x="2063750" y="2657475"/>
            <a:ext cx="1100138" cy="703263"/>
          </a:xfrm>
          <a:prstGeom prst="sun">
            <a:avLst>
              <a:gd name="adj" fmla="val 25000"/>
            </a:avLst>
          </a:prstGeom>
          <a:solidFill>
            <a:srgbClr val="FF0000"/>
          </a:solidFill>
          <a:ln w="9525">
            <a:solidFill>
              <a:schemeClr val="tx1"/>
            </a:solidFill>
            <a:miter lim="800000"/>
            <a:headEnd/>
            <a:tailEnd/>
          </a:ln>
          <a:effectLst/>
        </p:spPr>
        <p:txBody>
          <a:bodyPr wrap="none" anchor="ctr"/>
          <a:lstStyle/>
          <a:p>
            <a:pPr algn="ctr"/>
            <a:endParaRPr lang="ru-RU">
              <a:solidFill>
                <a:schemeClr val="hlink"/>
              </a:solidFill>
            </a:endParaRPr>
          </a:p>
        </p:txBody>
      </p:sp>
      <p:sp>
        <p:nvSpPr>
          <p:cNvPr id="208901" name="Oval 5"/>
          <p:cNvSpPr>
            <a:spLocks noChangeArrowheads="1"/>
          </p:cNvSpPr>
          <p:nvPr/>
        </p:nvSpPr>
        <p:spPr bwMode="auto">
          <a:xfrm>
            <a:off x="4781550" y="2657475"/>
            <a:ext cx="641350" cy="542925"/>
          </a:xfrm>
          <a:prstGeom prst="ellipse">
            <a:avLst/>
          </a:prstGeom>
          <a:solidFill>
            <a:srgbClr val="003300"/>
          </a:solidFill>
          <a:ln w="9525">
            <a:solidFill>
              <a:schemeClr val="tx1"/>
            </a:solidFill>
            <a:round/>
            <a:headEnd/>
            <a:tailEnd/>
          </a:ln>
          <a:effectLst/>
        </p:spPr>
        <p:txBody>
          <a:bodyPr wrap="none" anchor="ctr"/>
          <a:lstStyle/>
          <a:p>
            <a:endParaRPr lang="ru-RU"/>
          </a:p>
        </p:txBody>
      </p:sp>
      <p:sp>
        <p:nvSpPr>
          <p:cNvPr id="208903" name="Line 7"/>
          <p:cNvSpPr>
            <a:spLocks noChangeShapeType="1"/>
          </p:cNvSpPr>
          <p:nvPr/>
        </p:nvSpPr>
        <p:spPr bwMode="auto">
          <a:xfrm>
            <a:off x="5114925" y="3200400"/>
            <a:ext cx="0" cy="1260475"/>
          </a:xfrm>
          <a:prstGeom prst="line">
            <a:avLst/>
          </a:prstGeom>
          <a:noFill/>
          <a:ln w="9525">
            <a:solidFill>
              <a:schemeClr val="tx1"/>
            </a:solidFill>
            <a:round/>
            <a:headEnd/>
            <a:tailEnd type="triangle" w="med" len="med"/>
          </a:ln>
          <a:effectLst/>
        </p:spPr>
        <p:txBody>
          <a:bodyPr/>
          <a:lstStyle/>
          <a:p>
            <a:endParaRPr lang="ru-RU"/>
          </a:p>
        </p:txBody>
      </p:sp>
      <p:sp>
        <p:nvSpPr>
          <p:cNvPr id="208905" name="Text Box 9"/>
          <p:cNvSpPr txBox="1">
            <a:spLocks noChangeArrowheads="1"/>
          </p:cNvSpPr>
          <p:nvPr/>
        </p:nvSpPr>
        <p:spPr bwMode="auto">
          <a:xfrm>
            <a:off x="1446213" y="5362575"/>
            <a:ext cx="5548312" cy="457200"/>
          </a:xfrm>
          <a:prstGeom prst="rect">
            <a:avLst/>
          </a:prstGeom>
          <a:noFill/>
          <a:ln w="9525">
            <a:noFill/>
            <a:miter lim="800000"/>
            <a:headEnd/>
            <a:tailEnd/>
          </a:ln>
          <a:effectLst/>
        </p:spPr>
        <p:txBody>
          <a:bodyPr>
            <a:spAutoFit/>
          </a:bodyPr>
          <a:lstStyle/>
          <a:p>
            <a:pPr algn="ctr">
              <a:spcBef>
                <a:spcPct val="50000"/>
              </a:spcBef>
            </a:pPr>
            <a:r>
              <a:rPr lang="ru-RU" sz="2400"/>
              <a:t>Раньше в 8 раз!</a:t>
            </a:r>
          </a:p>
        </p:txBody>
      </p:sp>
      <p:sp>
        <p:nvSpPr>
          <p:cNvPr id="208906" name="Line 10"/>
          <p:cNvSpPr>
            <a:spLocks noChangeShapeType="1"/>
          </p:cNvSpPr>
          <p:nvPr/>
        </p:nvSpPr>
        <p:spPr bwMode="auto">
          <a:xfrm>
            <a:off x="2627313" y="3200400"/>
            <a:ext cx="0" cy="1260475"/>
          </a:xfrm>
          <a:prstGeom prst="line">
            <a:avLst/>
          </a:prstGeom>
          <a:noFill/>
          <a:ln w="9525">
            <a:solidFill>
              <a:schemeClr val="tx1"/>
            </a:solidFill>
            <a:round/>
            <a:headEnd/>
            <a:tailEnd type="triangle" w="med" len="med"/>
          </a:ln>
          <a:effectLst/>
        </p:spPr>
        <p:txBody>
          <a:bodyP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xit" presetSubtype="0" fill="hold" grpId="0" nodeType="clickEffect">
                                  <p:stCondLst>
                                    <p:cond delay="0"/>
                                  </p:stCondLst>
                                  <p:childTnLst>
                                    <p:animEffect transition="out" filter="fade">
                                      <p:cBhvr>
                                        <p:cTn id="6" dur="1000"/>
                                        <p:tgtEl>
                                          <p:spTgt spid="208901"/>
                                        </p:tgtEl>
                                      </p:cBhvr>
                                    </p:animEffect>
                                    <p:anim calcmode="lin" valueType="num">
                                      <p:cBhvr>
                                        <p:cTn id="7" dur="1000"/>
                                        <p:tgtEl>
                                          <p:spTgt spid="208901"/>
                                        </p:tgtEl>
                                        <p:attrNameLst>
                                          <p:attrName>ppt_x</p:attrName>
                                        </p:attrNameLst>
                                      </p:cBhvr>
                                      <p:tavLst>
                                        <p:tav tm="0">
                                          <p:val>
                                            <p:strVal val="ppt_x"/>
                                          </p:val>
                                        </p:tav>
                                        <p:tav tm="100000">
                                          <p:val>
                                            <p:strVal val="ppt_x"/>
                                          </p:val>
                                        </p:tav>
                                      </p:tavLst>
                                    </p:anim>
                                    <p:anim calcmode="lin" valueType="num">
                                      <p:cBhvr>
                                        <p:cTn id="8" dur="100" decel="100000"/>
                                        <p:tgtEl>
                                          <p:spTgt spid="208901"/>
                                        </p:tgtEl>
                                        <p:attrNameLst>
                                          <p:attrName>ppt_y</p:attrName>
                                        </p:attrNameLst>
                                      </p:cBhvr>
                                      <p:tavLst>
                                        <p:tav tm="0">
                                          <p:val>
                                            <p:strVal val="ppt_y"/>
                                          </p:val>
                                        </p:tav>
                                        <p:tav tm="100000">
                                          <p:val>
                                            <p:strVal val="ppt_y-.03"/>
                                          </p:val>
                                        </p:tav>
                                      </p:tavLst>
                                    </p:anim>
                                    <p:anim calcmode="lin" valueType="num">
                                      <p:cBhvr>
                                        <p:cTn id="9" dur="900" accel="100000">
                                          <p:stCondLst>
                                            <p:cond delay="100"/>
                                          </p:stCondLst>
                                        </p:cTn>
                                        <p:tgtEl>
                                          <p:spTgt spid="208901"/>
                                        </p:tgtEl>
                                        <p:attrNameLst>
                                          <p:attrName>ppt_y</p:attrName>
                                        </p:attrNameLst>
                                      </p:cBhvr>
                                      <p:tavLst>
                                        <p:tav tm="0">
                                          <p:val>
                                            <p:strVal val="ppt_y"/>
                                          </p:val>
                                        </p:tav>
                                        <p:tav tm="100000">
                                          <p:val>
                                            <p:strVal val="ppt_y+1"/>
                                          </p:val>
                                        </p:tav>
                                      </p:tavLst>
                                    </p:anim>
                                    <p:set>
                                      <p:cBhvr>
                                        <p:cTn id="10" dur="1" fill="hold">
                                          <p:stCondLst>
                                            <p:cond delay="999"/>
                                          </p:stCondLst>
                                        </p:cTn>
                                        <p:tgtEl>
                                          <p:spTgt spid="20890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37" presetClass="exit" presetSubtype="0" fill="hold" grpId="0" nodeType="clickEffect">
                                  <p:stCondLst>
                                    <p:cond delay="0"/>
                                  </p:stCondLst>
                                  <p:childTnLst>
                                    <p:animEffect transition="out" filter="fade">
                                      <p:cBhvr>
                                        <p:cTn id="14" dur="1000"/>
                                        <p:tgtEl>
                                          <p:spTgt spid="208900"/>
                                        </p:tgtEl>
                                      </p:cBhvr>
                                    </p:animEffect>
                                    <p:anim calcmode="lin" valueType="num">
                                      <p:cBhvr>
                                        <p:cTn id="15" dur="1000"/>
                                        <p:tgtEl>
                                          <p:spTgt spid="208900"/>
                                        </p:tgtEl>
                                        <p:attrNameLst>
                                          <p:attrName>ppt_x</p:attrName>
                                        </p:attrNameLst>
                                      </p:cBhvr>
                                      <p:tavLst>
                                        <p:tav tm="0">
                                          <p:val>
                                            <p:strVal val="ppt_x"/>
                                          </p:val>
                                        </p:tav>
                                        <p:tav tm="100000">
                                          <p:val>
                                            <p:strVal val="ppt_x"/>
                                          </p:val>
                                        </p:tav>
                                      </p:tavLst>
                                    </p:anim>
                                    <p:anim calcmode="lin" valueType="num">
                                      <p:cBhvr>
                                        <p:cTn id="16" dur="100" decel="100000"/>
                                        <p:tgtEl>
                                          <p:spTgt spid="208900"/>
                                        </p:tgtEl>
                                        <p:attrNameLst>
                                          <p:attrName>ppt_y</p:attrName>
                                        </p:attrNameLst>
                                      </p:cBhvr>
                                      <p:tavLst>
                                        <p:tav tm="0">
                                          <p:val>
                                            <p:strVal val="ppt_y"/>
                                          </p:val>
                                        </p:tav>
                                        <p:tav tm="100000">
                                          <p:val>
                                            <p:strVal val="ppt_y-.03"/>
                                          </p:val>
                                        </p:tav>
                                      </p:tavLst>
                                    </p:anim>
                                    <p:anim calcmode="lin" valueType="num">
                                      <p:cBhvr>
                                        <p:cTn id="17" dur="900" accel="100000">
                                          <p:stCondLst>
                                            <p:cond delay="100"/>
                                          </p:stCondLst>
                                        </p:cTn>
                                        <p:tgtEl>
                                          <p:spTgt spid="208900"/>
                                        </p:tgtEl>
                                        <p:attrNameLst>
                                          <p:attrName>ppt_y</p:attrName>
                                        </p:attrNameLst>
                                      </p:cBhvr>
                                      <p:tavLst>
                                        <p:tav tm="0">
                                          <p:val>
                                            <p:strVal val="ppt_y"/>
                                          </p:val>
                                        </p:tav>
                                        <p:tav tm="100000">
                                          <p:val>
                                            <p:strVal val="ppt_y+1"/>
                                          </p:val>
                                        </p:tav>
                                      </p:tavLst>
                                    </p:anim>
                                    <p:set>
                                      <p:cBhvr>
                                        <p:cTn id="18" dur="1" fill="hold">
                                          <p:stCondLst>
                                            <p:cond delay="999"/>
                                          </p:stCondLst>
                                        </p:cTn>
                                        <p:tgtEl>
                                          <p:spTgt spid="20890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1" nodeType="clickEffect">
                                  <p:stCondLst>
                                    <p:cond delay="0"/>
                                  </p:stCondLst>
                                  <p:childTnLst>
                                    <p:set>
                                      <p:cBhvr>
                                        <p:cTn id="22" dur="1" fill="hold">
                                          <p:stCondLst>
                                            <p:cond delay="0"/>
                                          </p:stCondLst>
                                        </p:cTn>
                                        <p:tgtEl>
                                          <p:spTgt spid="208901"/>
                                        </p:tgtEl>
                                        <p:attrNameLst>
                                          <p:attrName>style.visibility</p:attrName>
                                        </p:attrNameLst>
                                      </p:cBhvr>
                                      <p:to>
                                        <p:strVal val="visible"/>
                                      </p:to>
                                    </p:set>
                                    <p:animEffect transition="in" filter="checkerboard(across)">
                                      <p:cBhvr>
                                        <p:cTn id="23" dur="500"/>
                                        <p:tgtEl>
                                          <p:spTgt spid="208901"/>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1" nodeType="clickEffect">
                                  <p:stCondLst>
                                    <p:cond delay="0"/>
                                  </p:stCondLst>
                                  <p:childTnLst>
                                    <p:set>
                                      <p:cBhvr>
                                        <p:cTn id="27" dur="1" fill="hold">
                                          <p:stCondLst>
                                            <p:cond delay="0"/>
                                          </p:stCondLst>
                                        </p:cTn>
                                        <p:tgtEl>
                                          <p:spTgt spid="208900"/>
                                        </p:tgtEl>
                                        <p:attrNameLst>
                                          <p:attrName>style.visibility</p:attrName>
                                        </p:attrNameLst>
                                      </p:cBhvr>
                                      <p:to>
                                        <p:strVal val="visible"/>
                                      </p:to>
                                    </p:set>
                                    <p:animEffect transition="in" filter="checkerboard(across)">
                                      <p:cBhvr>
                                        <p:cTn id="28" dur="500"/>
                                        <p:tgtEl>
                                          <p:spTgt spid="208900"/>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208905"/>
                                        </p:tgtEl>
                                        <p:attrNameLst>
                                          <p:attrName>style.visibility</p:attrName>
                                        </p:attrNameLst>
                                      </p:cBhvr>
                                      <p:to>
                                        <p:strVal val="visible"/>
                                      </p:to>
                                    </p:set>
                                    <p:animEffect transition="in" filter="blinds(horizontal)">
                                      <p:cBhvr>
                                        <p:cTn id="33" dur="500"/>
                                        <p:tgtEl>
                                          <p:spTgt spid="208905"/>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nodeType="clickEffect">
                                  <p:stCondLst>
                                    <p:cond delay="0"/>
                                  </p:stCondLst>
                                  <p:childTnLst>
                                    <p:set>
                                      <p:cBhvr>
                                        <p:cTn id="37" dur="1" fill="hold">
                                          <p:stCondLst>
                                            <p:cond delay="0"/>
                                          </p:stCondLst>
                                        </p:cTn>
                                        <p:tgtEl>
                                          <p:spTgt spid="208899">
                                            <p:txEl>
                                              <p:pRg st="0" end="0"/>
                                            </p:txEl>
                                          </p:spTgt>
                                        </p:tgtEl>
                                        <p:attrNameLst>
                                          <p:attrName>style.visibility</p:attrName>
                                        </p:attrNameLst>
                                      </p:cBhvr>
                                      <p:to>
                                        <p:strVal val="visible"/>
                                      </p:to>
                                    </p:set>
                                    <p:animEffect transition="in" filter="checkerboard(across)">
                                      <p:cBhvr>
                                        <p:cTn id="38" dur="500"/>
                                        <p:tgtEl>
                                          <p:spTgt spid="2088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00" grpId="0" animBg="1"/>
      <p:bldP spid="208900" grpId="1" animBg="1"/>
      <p:bldP spid="208901" grpId="0" animBg="1"/>
      <p:bldP spid="208901" grpId="1" animBg="1"/>
      <p:bldP spid="20890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7"/>
          <p:cNvSpPr>
            <a:spLocks noGrp="1"/>
          </p:cNvSpPr>
          <p:nvPr>
            <p:ph type="sldNum" sz="quarter" idx="12"/>
          </p:nvPr>
        </p:nvSpPr>
        <p:spPr/>
        <p:txBody>
          <a:bodyPr/>
          <a:lstStyle/>
          <a:p>
            <a:fld id="{3F3CC0E8-5517-4B81-9ABA-B13859F70F46}" type="slidenum">
              <a:rPr lang="ru-RU"/>
              <a:pPr/>
              <a:t>4</a:t>
            </a:fld>
            <a:endParaRPr lang="ru-RU"/>
          </a:p>
        </p:txBody>
      </p:sp>
      <p:sp>
        <p:nvSpPr>
          <p:cNvPr id="209922" name="Rectangle 2"/>
          <p:cNvSpPr>
            <a:spLocks noGrp="1" noChangeArrowheads="1"/>
          </p:cNvSpPr>
          <p:nvPr>
            <p:ph type="title"/>
          </p:nvPr>
        </p:nvSpPr>
        <p:spPr/>
        <p:txBody>
          <a:bodyPr/>
          <a:lstStyle/>
          <a:p>
            <a:r>
              <a:rPr lang="ru-RU" sz="4000">
                <a:hlinkClick r:id="rId3" action="ppaction://hlinkfile"/>
              </a:rPr>
              <a:t>Галилео Галилей</a:t>
            </a:r>
            <a:r>
              <a:rPr lang="ru-RU" sz="4000"/>
              <a:t/>
            </a:r>
            <a:br>
              <a:rPr lang="ru-RU" sz="4000"/>
            </a:br>
            <a:r>
              <a:rPr lang="ru-RU" sz="4000"/>
              <a:t>1564 — 1642  </a:t>
            </a:r>
          </a:p>
        </p:txBody>
      </p:sp>
      <p:pic>
        <p:nvPicPr>
          <p:cNvPr id="209923" name="Picture 3"/>
          <p:cNvPicPr>
            <a:picLocks noChangeAspect="1" noChangeArrowheads="1"/>
          </p:cNvPicPr>
          <p:nvPr>
            <p:ph sz="quarter" idx="2"/>
          </p:nvPr>
        </p:nvPicPr>
        <p:blipFill>
          <a:blip r:embed="rId4"/>
          <a:srcRect/>
          <a:stretch>
            <a:fillRect/>
          </a:stretch>
        </p:blipFill>
        <p:spPr>
          <a:xfrm>
            <a:off x="989013" y="3121025"/>
            <a:ext cx="1290637" cy="2690813"/>
          </a:xfrm>
          <a:noFill/>
          <a:ln/>
        </p:spPr>
      </p:pic>
      <p:pic>
        <p:nvPicPr>
          <p:cNvPr id="209924" name="Picture 4"/>
          <p:cNvPicPr>
            <a:picLocks noChangeAspect="1" noChangeArrowheads="1"/>
          </p:cNvPicPr>
          <p:nvPr>
            <p:ph sz="quarter" idx="3"/>
          </p:nvPr>
        </p:nvPicPr>
        <p:blipFill>
          <a:blip r:embed="rId5"/>
          <a:srcRect/>
          <a:stretch>
            <a:fillRect/>
          </a:stretch>
        </p:blipFill>
        <p:spPr>
          <a:xfrm>
            <a:off x="7391400" y="1679575"/>
            <a:ext cx="773113" cy="4344988"/>
          </a:xfrm>
          <a:noFill/>
          <a:ln/>
        </p:spPr>
      </p:pic>
      <p:pic>
        <p:nvPicPr>
          <p:cNvPr id="209925" name="Picture 5" descr="galiley"/>
          <p:cNvPicPr>
            <a:picLocks noChangeAspect="1" noChangeArrowheads="1"/>
          </p:cNvPicPr>
          <p:nvPr>
            <p:ph sz="half" idx="1"/>
          </p:nvPr>
        </p:nvPicPr>
        <p:blipFill>
          <a:blip r:embed="rId6"/>
          <a:srcRect/>
          <a:stretch>
            <a:fillRect/>
          </a:stretch>
        </p:blipFill>
        <p:spPr>
          <a:xfrm>
            <a:off x="3430588" y="1898650"/>
            <a:ext cx="2622550" cy="3357563"/>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09922"/>
                                        </p:tgtEl>
                                        <p:attrNameLst>
                                          <p:attrName>style.visibility</p:attrName>
                                        </p:attrNameLst>
                                      </p:cBhvr>
                                      <p:to>
                                        <p:strVal val="visible"/>
                                      </p:to>
                                    </p:set>
                                    <p:anim calcmode="lin" valueType="num">
                                      <p:cBhvr>
                                        <p:cTn id="7" dur="1000" fill="hold"/>
                                        <p:tgtEl>
                                          <p:spTgt spid="209922"/>
                                        </p:tgtEl>
                                        <p:attrNameLst>
                                          <p:attrName>ppt_w</p:attrName>
                                        </p:attrNameLst>
                                      </p:cBhvr>
                                      <p:tavLst>
                                        <p:tav tm="0">
                                          <p:val>
                                            <p:fltVal val="0"/>
                                          </p:val>
                                        </p:tav>
                                        <p:tav tm="100000">
                                          <p:val>
                                            <p:strVal val="#ppt_w"/>
                                          </p:val>
                                        </p:tav>
                                      </p:tavLst>
                                    </p:anim>
                                    <p:anim calcmode="lin" valueType="num">
                                      <p:cBhvr>
                                        <p:cTn id="8" dur="1000" fill="hold"/>
                                        <p:tgtEl>
                                          <p:spTgt spid="209922"/>
                                        </p:tgtEl>
                                        <p:attrNameLst>
                                          <p:attrName>ppt_h</p:attrName>
                                        </p:attrNameLst>
                                      </p:cBhvr>
                                      <p:tavLst>
                                        <p:tav tm="0">
                                          <p:val>
                                            <p:fltVal val="0"/>
                                          </p:val>
                                        </p:tav>
                                        <p:tav tm="100000">
                                          <p:val>
                                            <p:strVal val="#ppt_h"/>
                                          </p:val>
                                        </p:tav>
                                      </p:tavLst>
                                    </p:anim>
                                    <p:animEffect transition="in" filter="fade">
                                      <p:cBhvr>
                                        <p:cTn id="9" dur="1000"/>
                                        <p:tgtEl>
                                          <p:spTgt spid="209922"/>
                                        </p:tgtEl>
                                      </p:cBhvr>
                                    </p:animEffect>
                                  </p:childTnLst>
                                </p:cTn>
                              </p:par>
                            </p:childTnLst>
                          </p:cTn>
                        </p:par>
                        <p:par>
                          <p:cTn id="10" fill="hold">
                            <p:stCondLst>
                              <p:cond delay="1000"/>
                            </p:stCondLst>
                            <p:childTnLst>
                              <p:par>
                                <p:cTn id="11" presetID="53" presetClass="entr" presetSubtype="0" fill="hold" nodeType="afterEffect">
                                  <p:stCondLst>
                                    <p:cond delay="0"/>
                                  </p:stCondLst>
                                  <p:childTnLst>
                                    <p:set>
                                      <p:cBhvr>
                                        <p:cTn id="12" dur="1" fill="hold">
                                          <p:stCondLst>
                                            <p:cond delay="0"/>
                                          </p:stCondLst>
                                        </p:cTn>
                                        <p:tgtEl>
                                          <p:spTgt spid="209925"/>
                                        </p:tgtEl>
                                        <p:attrNameLst>
                                          <p:attrName>style.visibility</p:attrName>
                                        </p:attrNameLst>
                                      </p:cBhvr>
                                      <p:to>
                                        <p:strVal val="visible"/>
                                      </p:to>
                                    </p:set>
                                    <p:anim calcmode="lin" valueType="num">
                                      <p:cBhvr>
                                        <p:cTn id="13" dur="1000" fill="hold"/>
                                        <p:tgtEl>
                                          <p:spTgt spid="209925"/>
                                        </p:tgtEl>
                                        <p:attrNameLst>
                                          <p:attrName>ppt_w</p:attrName>
                                        </p:attrNameLst>
                                      </p:cBhvr>
                                      <p:tavLst>
                                        <p:tav tm="0">
                                          <p:val>
                                            <p:fltVal val="0"/>
                                          </p:val>
                                        </p:tav>
                                        <p:tav tm="100000">
                                          <p:val>
                                            <p:strVal val="#ppt_w"/>
                                          </p:val>
                                        </p:tav>
                                      </p:tavLst>
                                    </p:anim>
                                    <p:anim calcmode="lin" valueType="num">
                                      <p:cBhvr>
                                        <p:cTn id="14" dur="1000" fill="hold"/>
                                        <p:tgtEl>
                                          <p:spTgt spid="209925"/>
                                        </p:tgtEl>
                                        <p:attrNameLst>
                                          <p:attrName>ppt_h</p:attrName>
                                        </p:attrNameLst>
                                      </p:cBhvr>
                                      <p:tavLst>
                                        <p:tav tm="0">
                                          <p:val>
                                            <p:fltVal val="0"/>
                                          </p:val>
                                        </p:tav>
                                        <p:tav tm="100000">
                                          <p:val>
                                            <p:strVal val="#ppt_h"/>
                                          </p:val>
                                        </p:tav>
                                      </p:tavLst>
                                    </p:anim>
                                    <p:animEffect transition="in" filter="fade">
                                      <p:cBhvr>
                                        <p:cTn id="15" dur="1000"/>
                                        <p:tgtEl>
                                          <p:spTgt spid="209925"/>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209924"/>
                                        </p:tgtEl>
                                        <p:attrNameLst>
                                          <p:attrName>style.visibility</p:attrName>
                                        </p:attrNameLst>
                                      </p:cBhvr>
                                      <p:to>
                                        <p:strVal val="visible"/>
                                      </p:to>
                                    </p:set>
                                    <p:anim calcmode="lin" valueType="num">
                                      <p:cBhvr>
                                        <p:cTn id="20" dur="1000" fill="hold"/>
                                        <p:tgtEl>
                                          <p:spTgt spid="209924"/>
                                        </p:tgtEl>
                                        <p:attrNameLst>
                                          <p:attrName>ppt_w</p:attrName>
                                        </p:attrNameLst>
                                      </p:cBhvr>
                                      <p:tavLst>
                                        <p:tav tm="0">
                                          <p:val>
                                            <p:fltVal val="0"/>
                                          </p:val>
                                        </p:tav>
                                        <p:tav tm="100000">
                                          <p:val>
                                            <p:strVal val="#ppt_w"/>
                                          </p:val>
                                        </p:tav>
                                      </p:tavLst>
                                    </p:anim>
                                    <p:anim calcmode="lin" valueType="num">
                                      <p:cBhvr>
                                        <p:cTn id="21" dur="1000" fill="hold"/>
                                        <p:tgtEl>
                                          <p:spTgt spid="209924"/>
                                        </p:tgtEl>
                                        <p:attrNameLst>
                                          <p:attrName>ppt_h</p:attrName>
                                        </p:attrNameLst>
                                      </p:cBhvr>
                                      <p:tavLst>
                                        <p:tav tm="0">
                                          <p:val>
                                            <p:fltVal val="0"/>
                                          </p:val>
                                        </p:tav>
                                        <p:tav tm="100000">
                                          <p:val>
                                            <p:strVal val="#ppt_h"/>
                                          </p:val>
                                        </p:tav>
                                      </p:tavLst>
                                    </p:anim>
                                    <p:animEffect transition="in" filter="fade">
                                      <p:cBhvr>
                                        <p:cTn id="22" dur="1000"/>
                                        <p:tgtEl>
                                          <p:spTgt spid="209924"/>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nodeType="clickEffect">
                                  <p:stCondLst>
                                    <p:cond delay="0"/>
                                  </p:stCondLst>
                                  <p:childTnLst>
                                    <p:set>
                                      <p:cBhvr>
                                        <p:cTn id="26" dur="1" fill="hold">
                                          <p:stCondLst>
                                            <p:cond delay="0"/>
                                          </p:stCondLst>
                                        </p:cTn>
                                        <p:tgtEl>
                                          <p:spTgt spid="209923"/>
                                        </p:tgtEl>
                                        <p:attrNameLst>
                                          <p:attrName>style.visibility</p:attrName>
                                        </p:attrNameLst>
                                      </p:cBhvr>
                                      <p:to>
                                        <p:strVal val="visible"/>
                                      </p:to>
                                    </p:set>
                                    <p:anim calcmode="lin" valueType="num">
                                      <p:cBhvr>
                                        <p:cTn id="27" dur="1000" fill="hold"/>
                                        <p:tgtEl>
                                          <p:spTgt spid="209923"/>
                                        </p:tgtEl>
                                        <p:attrNameLst>
                                          <p:attrName>ppt_w</p:attrName>
                                        </p:attrNameLst>
                                      </p:cBhvr>
                                      <p:tavLst>
                                        <p:tav tm="0">
                                          <p:val>
                                            <p:fltVal val="0"/>
                                          </p:val>
                                        </p:tav>
                                        <p:tav tm="100000">
                                          <p:val>
                                            <p:strVal val="#ppt_w"/>
                                          </p:val>
                                        </p:tav>
                                      </p:tavLst>
                                    </p:anim>
                                    <p:anim calcmode="lin" valueType="num">
                                      <p:cBhvr>
                                        <p:cTn id="28" dur="1000" fill="hold"/>
                                        <p:tgtEl>
                                          <p:spTgt spid="209923"/>
                                        </p:tgtEl>
                                        <p:attrNameLst>
                                          <p:attrName>ppt_h</p:attrName>
                                        </p:attrNameLst>
                                      </p:cBhvr>
                                      <p:tavLst>
                                        <p:tav tm="0">
                                          <p:val>
                                            <p:fltVal val="0"/>
                                          </p:val>
                                        </p:tav>
                                        <p:tav tm="100000">
                                          <p:val>
                                            <p:strVal val="#ppt_h"/>
                                          </p:val>
                                        </p:tav>
                                      </p:tavLst>
                                    </p:anim>
                                    <p:animEffect transition="in" filter="fade">
                                      <p:cBhvr>
                                        <p:cTn id="29" dur="1000"/>
                                        <p:tgtEl>
                                          <p:spTgt spid="209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5"/>
          <p:cNvSpPr>
            <a:spLocks noGrp="1"/>
          </p:cNvSpPr>
          <p:nvPr>
            <p:ph type="sldNum" sz="quarter" idx="12"/>
          </p:nvPr>
        </p:nvSpPr>
        <p:spPr/>
        <p:txBody>
          <a:bodyPr/>
          <a:lstStyle/>
          <a:p>
            <a:fld id="{CDF099B8-6FAC-4DEB-B618-5FCB8FD7E581}" type="slidenum">
              <a:rPr lang="ru-RU"/>
              <a:pPr/>
              <a:t>5</a:t>
            </a:fld>
            <a:endParaRPr lang="ru-RU"/>
          </a:p>
        </p:txBody>
      </p:sp>
      <p:sp>
        <p:nvSpPr>
          <p:cNvPr id="211970" name="Rectangle 2"/>
          <p:cNvSpPr>
            <a:spLocks noGrp="1" noChangeArrowheads="1"/>
          </p:cNvSpPr>
          <p:nvPr>
            <p:ph type="title"/>
          </p:nvPr>
        </p:nvSpPr>
        <p:spPr/>
        <p:txBody>
          <a:bodyPr/>
          <a:lstStyle/>
          <a:p>
            <a:r>
              <a:rPr lang="ru-RU"/>
              <a:t>Опыт № 1</a:t>
            </a:r>
          </a:p>
        </p:txBody>
      </p:sp>
      <p:sp>
        <p:nvSpPr>
          <p:cNvPr id="211971" name="Rectangle 3"/>
          <p:cNvSpPr>
            <a:spLocks noGrp="1" noChangeArrowheads="1"/>
          </p:cNvSpPr>
          <p:nvPr>
            <p:ph type="body" idx="1"/>
          </p:nvPr>
        </p:nvSpPr>
        <p:spPr/>
        <p:txBody>
          <a:bodyPr/>
          <a:lstStyle/>
          <a:p>
            <a:r>
              <a:rPr lang="ru-RU"/>
              <a:t>Падение двух Листков бумаги, один из которых смят в комок</a:t>
            </a:r>
          </a:p>
          <a:p>
            <a:r>
              <a:rPr lang="ru-RU"/>
              <a:t>Вывод: Время падения не зависит от массы тела!</a:t>
            </a:r>
          </a:p>
          <a:p>
            <a:r>
              <a:rPr lang="ru-RU"/>
              <a:t>Теория Аристотеля???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1971">
                                            <p:txEl>
                                              <p:pRg st="1" end="1"/>
                                            </p:txEl>
                                          </p:spTgt>
                                        </p:tgtEl>
                                        <p:attrNameLst>
                                          <p:attrName>style.visibility</p:attrName>
                                        </p:attrNameLst>
                                      </p:cBhvr>
                                      <p:to>
                                        <p:strVal val="visible"/>
                                      </p:to>
                                    </p:set>
                                    <p:animEffect transition="in" filter="blinds(horizontal)">
                                      <p:cBhvr>
                                        <p:cTn id="7" dur="500"/>
                                        <p:tgtEl>
                                          <p:spTgt spid="2119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11971">
                                            <p:txEl>
                                              <p:pRg st="2" end="2"/>
                                            </p:txEl>
                                          </p:spTgt>
                                        </p:tgtEl>
                                        <p:attrNameLst>
                                          <p:attrName>style.visibility</p:attrName>
                                        </p:attrNameLst>
                                      </p:cBhvr>
                                      <p:to>
                                        <p:strVal val="visible"/>
                                      </p:to>
                                    </p:set>
                                    <p:animEffect transition="in" filter="blinds(horizontal)">
                                      <p:cBhvr>
                                        <p:cTn id="12" dur="500"/>
                                        <p:tgtEl>
                                          <p:spTgt spid="2119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5"/>
          <p:cNvSpPr>
            <a:spLocks noGrp="1"/>
          </p:cNvSpPr>
          <p:nvPr>
            <p:ph type="sldNum" sz="quarter" idx="12"/>
          </p:nvPr>
        </p:nvSpPr>
        <p:spPr/>
        <p:txBody>
          <a:bodyPr/>
          <a:lstStyle/>
          <a:p>
            <a:fld id="{104A5CC5-2F94-475A-9189-843F7506C4A3}" type="slidenum">
              <a:rPr lang="ru-RU"/>
              <a:pPr/>
              <a:t>6</a:t>
            </a:fld>
            <a:endParaRPr lang="ru-RU"/>
          </a:p>
        </p:txBody>
      </p:sp>
      <p:sp>
        <p:nvSpPr>
          <p:cNvPr id="212994" name="Rectangle 2"/>
          <p:cNvSpPr>
            <a:spLocks noGrp="1" noChangeArrowheads="1"/>
          </p:cNvSpPr>
          <p:nvPr>
            <p:ph type="title"/>
          </p:nvPr>
        </p:nvSpPr>
        <p:spPr/>
        <p:txBody>
          <a:bodyPr/>
          <a:lstStyle/>
          <a:p>
            <a:r>
              <a:rPr lang="ru-RU"/>
              <a:t>Опыт № 2</a:t>
            </a:r>
          </a:p>
        </p:txBody>
      </p:sp>
      <p:sp>
        <p:nvSpPr>
          <p:cNvPr id="212995" name="Rectangle 3"/>
          <p:cNvSpPr>
            <a:spLocks noGrp="1" noChangeArrowheads="1"/>
          </p:cNvSpPr>
          <p:nvPr>
            <p:ph type="body" idx="1"/>
          </p:nvPr>
        </p:nvSpPr>
        <p:spPr/>
        <p:txBody>
          <a:bodyPr/>
          <a:lstStyle/>
          <a:p>
            <a:pPr>
              <a:lnSpc>
                <a:spcPct val="90000"/>
              </a:lnSpc>
            </a:pPr>
            <a:r>
              <a:rPr lang="ru-RU" sz="2400"/>
              <a:t>Падение бумаги и книги(сначала каждый предмет отдельно, а потом лист лежит на книге)</a:t>
            </a:r>
          </a:p>
          <a:p>
            <a:pPr>
              <a:lnSpc>
                <a:spcPct val="90000"/>
              </a:lnSpc>
            </a:pPr>
            <a:r>
              <a:rPr lang="ru-RU" sz="2400"/>
              <a:t>Вывод: Если лёгкое тело падает медленнее, чем тяжёлое, то оно должно «притормаживать» падение тяжёлого тела и связка двух тел должна падать медленнее, чем одно тяжёлое тело.</a:t>
            </a:r>
          </a:p>
          <a:p>
            <a:pPr>
              <a:lnSpc>
                <a:spcPct val="90000"/>
              </a:lnSpc>
            </a:pPr>
            <a:r>
              <a:rPr lang="ru-RU" sz="2400"/>
              <a:t>Но ведь связку можно считать одним телом, ещё более тяжёлым. И значит, связка должна падать быстрее, чем одно тяжёлое тело </a:t>
            </a:r>
          </a:p>
          <a:p>
            <a:pPr>
              <a:lnSpc>
                <a:spcPct val="90000"/>
              </a:lnSpc>
            </a:pPr>
            <a:r>
              <a:rPr lang="ru-RU" sz="2400"/>
              <a:t>Теория Аристотеля???</a:t>
            </a:r>
          </a:p>
          <a:p>
            <a:pPr>
              <a:lnSpc>
                <a:spcPct val="90000"/>
              </a:lnSpc>
            </a:pPr>
            <a:endParaRPr lang="ru-RU"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2995">
                                            <p:txEl>
                                              <p:pRg st="1" end="1"/>
                                            </p:txEl>
                                          </p:spTgt>
                                        </p:tgtEl>
                                        <p:attrNameLst>
                                          <p:attrName>style.visibility</p:attrName>
                                        </p:attrNameLst>
                                      </p:cBhvr>
                                      <p:to>
                                        <p:strVal val="visible"/>
                                      </p:to>
                                    </p:set>
                                    <p:animEffect transition="in" filter="blinds(horizontal)">
                                      <p:cBhvr>
                                        <p:cTn id="7" dur="500"/>
                                        <p:tgtEl>
                                          <p:spTgt spid="212995">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12995">
                                            <p:txEl>
                                              <p:pRg st="2" end="2"/>
                                            </p:txEl>
                                          </p:spTgt>
                                        </p:tgtEl>
                                        <p:attrNameLst>
                                          <p:attrName>style.visibility</p:attrName>
                                        </p:attrNameLst>
                                      </p:cBhvr>
                                      <p:to>
                                        <p:strVal val="visible"/>
                                      </p:to>
                                    </p:set>
                                    <p:animEffect transition="in" filter="blinds(horizontal)">
                                      <p:cBhvr>
                                        <p:cTn id="10" dur="500"/>
                                        <p:tgtEl>
                                          <p:spTgt spid="21299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12995">
                                            <p:txEl>
                                              <p:pRg st="3" end="3"/>
                                            </p:txEl>
                                          </p:spTgt>
                                        </p:tgtEl>
                                        <p:attrNameLst>
                                          <p:attrName>style.visibility</p:attrName>
                                        </p:attrNameLst>
                                      </p:cBhvr>
                                      <p:to>
                                        <p:strVal val="visible"/>
                                      </p:to>
                                    </p:set>
                                    <p:animEffect transition="in" filter="blinds(horizontal)">
                                      <p:cBhvr>
                                        <p:cTn id="15" dur="500"/>
                                        <p:tgtEl>
                                          <p:spTgt spid="2129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5"/>
          <p:cNvSpPr>
            <a:spLocks noGrp="1"/>
          </p:cNvSpPr>
          <p:nvPr>
            <p:ph type="sldNum" sz="quarter" idx="12"/>
          </p:nvPr>
        </p:nvSpPr>
        <p:spPr/>
        <p:txBody>
          <a:bodyPr/>
          <a:lstStyle/>
          <a:p>
            <a:fld id="{F5785722-B190-4838-9AD1-C2F1DAA6C50F}" type="slidenum">
              <a:rPr lang="ru-RU"/>
              <a:pPr/>
              <a:t>7</a:t>
            </a:fld>
            <a:endParaRPr lang="ru-RU"/>
          </a:p>
        </p:txBody>
      </p:sp>
      <p:sp>
        <p:nvSpPr>
          <p:cNvPr id="214018" name="Rectangle 2"/>
          <p:cNvSpPr>
            <a:spLocks noGrp="1" noChangeArrowheads="1"/>
          </p:cNvSpPr>
          <p:nvPr>
            <p:ph type="title"/>
          </p:nvPr>
        </p:nvSpPr>
        <p:spPr/>
        <p:txBody>
          <a:bodyPr/>
          <a:lstStyle/>
          <a:p>
            <a:r>
              <a:rPr lang="ru-RU"/>
              <a:t>Опыт № 3</a:t>
            </a:r>
          </a:p>
        </p:txBody>
      </p:sp>
      <p:sp>
        <p:nvSpPr>
          <p:cNvPr id="214019" name="Rectangle 3"/>
          <p:cNvSpPr>
            <a:spLocks noGrp="1" noChangeArrowheads="1"/>
          </p:cNvSpPr>
          <p:nvPr>
            <p:ph type="body" idx="1"/>
          </p:nvPr>
        </p:nvSpPr>
        <p:spPr/>
        <p:txBody>
          <a:bodyPr/>
          <a:lstStyle/>
          <a:p>
            <a:r>
              <a:rPr lang="ru-RU"/>
              <a:t>Падение гирек массой 100г и 1 кг </a:t>
            </a:r>
          </a:p>
          <a:p>
            <a:r>
              <a:rPr lang="ru-RU"/>
              <a:t>Вывод: Гирьки упали почти одновременно! Время падения не зависит от массы тела!</a:t>
            </a:r>
          </a:p>
          <a:p>
            <a:r>
              <a:rPr lang="ru-RU"/>
              <a:t>Теория Аристотеля???</a:t>
            </a:r>
          </a:p>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4019">
                                            <p:txEl>
                                              <p:pRg st="1" end="1"/>
                                            </p:txEl>
                                          </p:spTgt>
                                        </p:tgtEl>
                                        <p:attrNameLst>
                                          <p:attrName>style.visibility</p:attrName>
                                        </p:attrNameLst>
                                      </p:cBhvr>
                                      <p:to>
                                        <p:strVal val="visible"/>
                                      </p:to>
                                    </p:set>
                                    <p:animEffect transition="in" filter="blinds(horizontal)">
                                      <p:cBhvr>
                                        <p:cTn id="7" dur="500"/>
                                        <p:tgtEl>
                                          <p:spTgt spid="21401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14019">
                                            <p:txEl>
                                              <p:pRg st="2" end="2"/>
                                            </p:txEl>
                                          </p:spTgt>
                                        </p:tgtEl>
                                        <p:attrNameLst>
                                          <p:attrName>style.visibility</p:attrName>
                                        </p:attrNameLst>
                                      </p:cBhvr>
                                      <p:to>
                                        <p:strVal val="visible"/>
                                      </p:to>
                                    </p:set>
                                    <p:animEffect transition="in" filter="blinds(horizontal)">
                                      <p:cBhvr>
                                        <p:cTn id="12" dur="500"/>
                                        <p:tgtEl>
                                          <p:spTgt spid="2140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5"/>
          <p:cNvSpPr>
            <a:spLocks noGrp="1"/>
          </p:cNvSpPr>
          <p:nvPr>
            <p:ph type="sldNum" sz="quarter" idx="12"/>
          </p:nvPr>
        </p:nvSpPr>
        <p:spPr/>
        <p:txBody>
          <a:bodyPr/>
          <a:lstStyle/>
          <a:p>
            <a:fld id="{C45C38F2-2CEC-42B0-B399-B74ACFB7BC24}" type="slidenum">
              <a:rPr lang="ru-RU"/>
              <a:pPr/>
              <a:t>8</a:t>
            </a:fld>
            <a:endParaRPr lang="ru-RU"/>
          </a:p>
        </p:txBody>
      </p:sp>
      <p:sp>
        <p:nvSpPr>
          <p:cNvPr id="215042" name="Rectangle 2"/>
          <p:cNvSpPr>
            <a:spLocks noGrp="1" noChangeArrowheads="1"/>
          </p:cNvSpPr>
          <p:nvPr>
            <p:ph type="title"/>
          </p:nvPr>
        </p:nvSpPr>
        <p:spPr>
          <a:xfrm>
            <a:off x="457200" y="0"/>
            <a:ext cx="8229600" cy="1139825"/>
          </a:xfrm>
        </p:spPr>
        <p:txBody>
          <a:bodyPr/>
          <a:lstStyle/>
          <a:p>
            <a:r>
              <a:rPr lang="ru-RU"/>
              <a:t>Исследования Галилея </a:t>
            </a:r>
          </a:p>
        </p:txBody>
      </p:sp>
      <p:sp>
        <p:nvSpPr>
          <p:cNvPr id="215046" name="Rectangle 6"/>
          <p:cNvSpPr>
            <a:spLocks noGrp="1" noChangeArrowheads="1"/>
          </p:cNvSpPr>
          <p:nvPr>
            <p:ph type="body" idx="1"/>
          </p:nvPr>
        </p:nvSpPr>
        <p:spPr>
          <a:xfrm>
            <a:off x="457200" y="5919788"/>
            <a:ext cx="8229600" cy="938212"/>
          </a:xfrm>
        </p:spPr>
        <p:txBody>
          <a:bodyPr/>
          <a:lstStyle/>
          <a:p>
            <a:pPr>
              <a:lnSpc>
                <a:spcPct val="90000"/>
              </a:lnSpc>
            </a:pPr>
            <a:r>
              <a:rPr lang="ru-RU" sz="2800"/>
              <a:t>Надо учитывать сопротивление воздуха!!!</a:t>
            </a:r>
          </a:p>
        </p:txBody>
      </p:sp>
      <p:pic>
        <p:nvPicPr>
          <p:cNvPr id="215043" name="Picture 3" descr="C:\Program Files\Physicon\Open Physics 2.5 part 1\content\scientist\images\galilei1.jpg"/>
          <p:cNvPicPr>
            <a:picLocks noChangeAspect="1" noChangeArrowheads="1"/>
          </p:cNvPicPr>
          <p:nvPr>
            <p:ph sz="half" idx="4294967295"/>
          </p:nvPr>
        </p:nvPicPr>
        <p:blipFill>
          <a:blip r:embed="rId2" r:link="rId3"/>
          <a:srcRect/>
          <a:stretch>
            <a:fillRect/>
          </a:stretch>
        </p:blipFill>
        <p:spPr>
          <a:xfrm>
            <a:off x="0" y="973138"/>
            <a:ext cx="2916238" cy="4946650"/>
          </a:xfrm>
          <a:noFill/>
          <a:ln/>
        </p:spPr>
      </p:pic>
      <p:pic>
        <p:nvPicPr>
          <p:cNvPr id="215044" name="Picture 4"/>
          <p:cNvPicPr>
            <a:picLocks noChangeAspect="1" noChangeArrowheads="1"/>
          </p:cNvPicPr>
          <p:nvPr>
            <p:ph sz="half" idx="4294967295"/>
          </p:nvPr>
        </p:nvPicPr>
        <p:blipFill>
          <a:blip r:embed="rId4"/>
          <a:srcRect/>
          <a:stretch>
            <a:fillRect/>
          </a:stretch>
        </p:blipFill>
        <p:spPr>
          <a:xfrm>
            <a:off x="5992813" y="1014413"/>
            <a:ext cx="2693987" cy="4905375"/>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15043"/>
                                        </p:tgtEl>
                                        <p:attrNameLst>
                                          <p:attrName>style.visibility</p:attrName>
                                        </p:attrNameLst>
                                      </p:cBhvr>
                                      <p:to>
                                        <p:strVal val="visible"/>
                                      </p:to>
                                    </p:set>
                                    <p:animEffect transition="in" filter="blinds(horizontal)">
                                      <p:cBhvr>
                                        <p:cTn id="7" dur="500"/>
                                        <p:tgtEl>
                                          <p:spTgt spid="21504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15044"/>
                                        </p:tgtEl>
                                        <p:attrNameLst>
                                          <p:attrName>style.visibility</p:attrName>
                                        </p:attrNameLst>
                                      </p:cBhvr>
                                      <p:to>
                                        <p:strVal val="visible"/>
                                      </p:to>
                                    </p:set>
                                    <p:anim calcmode="lin" valueType="num">
                                      <p:cBhvr>
                                        <p:cTn id="12" dur="1000" fill="hold"/>
                                        <p:tgtEl>
                                          <p:spTgt spid="215044"/>
                                        </p:tgtEl>
                                        <p:attrNameLst>
                                          <p:attrName>ppt_w</p:attrName>
                                        </p:attrNameLst>
                                      </p:cBhvr>
                                      <p:tavLst>
                                        <p:tav tm="0">
                                          <p:val>
                                            <p:fltVal val="0"/>
                                          </p:val>
                                        </p:tav>
                                        <p:tav tm="100000">
                                          <p:val>
                                            <p:strVal val="#ppt_w"/>
                                          </p:val>
                                        </p:tav>
                                      </p:tavLst>
                                    </p:anim>
                                    <p:anim calcmode="lin" valueType="num">
                                      <p:cBhvr>
                                        <p:cTn id="13" dur="1000" fill="hold"/>
                                        <p:tgtEl>
                                          <p:spTgt spid="215044"/>
                                        </p:tgtEl>
                                        <p:attrNameLst>
                                          <p:attrName>ppt_h</p:attrName>
                                        </p:attrNameLst>
                                      </p:cBhvr>
                                      <p:tavLst>
                                        <p:tav tm="0">
                                          <p:val>
                                            <p:fltVal val="0"/>
                                          </p:val>
                                        </p:tav>
                                        <p:tav tm="100000">
                                          <p:val>
                                            <p:strVal val="#ppt_h"/>
                                          </p:val>
                                        </p:tav>
                                      </p:tavLst>
                                    </p:anim>
                                    <p:animEffect transition="in" filter="fade">
                                      <p:cBhvr>
                                        <p:cTn id="14" dur="1000"/>
                                        <p:tgtEl>
                                          <p:spTgt spid="215044"/>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nodeType="clickEffect">
                                  <p:stCondLst>
                                    <p:cond delay="0"/>
                                  </p:stCondLst>
                                  <p:childTnLst>
                                    <p:set>
                                      <p:cBhvr>
                                        <p:cTn id="18" dur="1" fill="hold">
                                          <p:stCondLst>
                                            <p:cond delay="0"/>
                                          </p:stCondLst>
                                        </p:cTn>
                                        <p:tgtEl>
                                          <p:spTgt spid="215046">
                                            <p:txEl>
                                              <p:pRg st="0" end="0"/>
                                            </p:txEl>
                                          </p:spTgt>
                                        </p:tgtEl>
                                        <p:attrNameLst>
                                          <p:attrName>style.visibility</p:attrName>
                                        </p:attrNameLst>
                                      </p:cBhvr>
                                      <p:to>
                                        <p:strVal val="visible"/>
                                      </p:to>
                                    </p:set>
                                    <p:animEffect transition="in" filter="diamond(in)">
                                      <p:cBhvr>
                                        <p:cTn id="19" dur="2000"/>
                                        <p:tgtEl>
                                          <p:spTgt spid="21504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6"/>
          <p:cNvSpPr>
            <a:spLocks noGrp="1"/>
          </p:cNvSpPr>
          <p:nvPr>
            <p:ph type="sldNum" sz="quarter" idx="12"/>
          </p:nvPr>
        </p:nvSpPr>
        <p:spPr/>
        <p:txBody>
          <a:bodyPr/>
          <a:lstStyle/>
          <a:p>
            <a:fld id="{1B36445E-90A8-4D4A-880C-B73BFFE1B0B4}" type="slidenum">
              <a:rPr lang="ru-RU"/>
              <a:pPr/>
              <a:t>9</a:t>
            </a:fld>
            <a:endParaRPr lang="ru-RU"/>
          </a:p>
        </p:txBody>
      </p:sp>
      <p:sp>
        <p:nvSpPr>
          <p:cNvPr id="45059" name="Rectangle 3"/>
          <p:cNvSpPr>
            <a:spLocks noGrp="1" noChangeArrowheads="1"/>
          </p:cNvSpPr>
          <p:nvPr>
            <p:ph type="body" sz="half" idx="1"/>
          </p:nvPr>
        </p:nvSpPr>
        <p:spPr>
          <a:xfrm>
            <a:off x="1143000" y="568325"/>
            <a:ext cx="6781800" cy="4918075"/>
          </a:xfrm>
        </p:spPr>
        <p:txBody>
          <a:bodyPr/>
          <a:lstStyle/>
          <a:p>
            <a:pPr>
              <a:lnSpc>
                <a:spcPct val="90000"/>
              </a:lnSpc>
            </a:pPr>
            <a:endParaRPr lang="ru-RU" sz="2400"/>
          </a:p>
          <a:p>
            <a:pPr>
              <a:lnSpc>
                <a:spcPct val="90000"/>
              </a:lnSpc>
            </a:pPr>
            <a:r>
              <a:rPr lang="ru-RU" sz="2400"/>
              <a:t>Движение тела только под влиянием притяжения к Земле , когда сопротивлением воздуха можно пренебречь, называют </a:t>
            </a:r>
            <a:r>
              <a:rPr lang="ru-RU" sz="2400">
                <a:solidFill>
                  <a:schemeClr val="folHlink"/>
                </a:solidFill>
              </a:rPr>
              <a:t>свободным падением</a:t>
            </a:r>
            <a:r>
              <a:rPr lang="ru-RU" sz="2400"/>
              <a:t>.</a:t>
            </a:r>
          </a:p>
          <a:p>
            <a:pPr>
              <a:lnSpc>
                <a:spcPct val="90000"/>
              </a:lnSpc>
            </a:pPr>
            <a:r>
              <a:rPr lang="ru-RU" sz="2400">
                <a:solidFill>
                  <a:schemeClr val="folHlink"/>
                </a:solidFill>
              </a:rPr>
              <a:t>Свободное падение – это падение в безвоздушном пространстве</a:t>
            </a:r>
            <a:r>
              <a:rPr lang="ru-RU" sz="2400"/>
              <a:t>.</a:t>
            </a:r>
          </a:p>
          <a:p>
            <a:pPr>
              <a:lnSpc>
                <a:spcPct val="90000"/>
              </a:lnSpc>
              <a:buFont typeface="Wingdings" pitchFamily="2" charset="2"/>
              <a:buNone/>
            </a:pPr>
            <a:endParaRPr lang="ru-RU" sz="2400"/>
          </a:p>
          <a:p>
            <a:pPr>
              <a:lnSpc>
                <a:spcPct val="90000"/>
              </a:lnSpc>
            </a:pPr>
            <a:r>
              <a:rPr lang="ru-RU" sz="2400"/>
              <a:t>Падение тел независимо от их массы происходит с одинаковым ускорением – </a:t>
            </a:r>
            <a:r>
              <a:rPr lang="ru-RU" sz="2400">
                <a:solidFill>
                  <a:schemeClr val="folHlink"/>
                </a:solidFill>
              </a:rPr>
              <a:t>ускорением свободного падения  </a:t>
            </a:r>
            <a:r>
              <a:rPr lang="en-US" sz="2400">
                <a:solidFill>
                  <a:schemeClr val="folHlink"/>
                </a:solidFill>
              </a:rPr>
              <a:t>g</a:t>
            </a:r>
            <a:r>
              <a:rPr lang="ru-RU" sz="2400">
                <a:solidFill>
                  <a:schemeClr val="folHlink"/>
                </a:solidFill>
              </a:rPr>
              <a:t>=9,8м/с</a:t>
            </a:r>
            <a:r>
              <a:rPr lang="ru-RU" sz="2400" baseline="30000">
                <a:solidFill>
                  <a:schemeClr val="folHlink"/>
                </a:solidFill>
              </a:rPr>
              <a:t>2</a:t>
            </a:r>
            <a:r>
              <a:rPr lang="ru-RU" sz="2400">
                <a:solidFill>
                  <a:schemeClr val="folHlink"/>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45059">
                                            <p:txEl>
                                              <p:pRg st="1" end="1"/>
                                            </p:txEl>
                                          </p:spTgt>
                                        </p:tgtEl>
                                        <p:attrNameLst>
                                          <p:attrName>style.visibility</p:attrName>
                                        </p:attrNameLst>
                                      </p:cBhvr>
                                      <p:to>
                                        <p:strVal val="visible"/>
                                      </p:to>
                                    </p:set>
                                    <p:anim calcmode="discrete" valueType="clr">
                                      <p:cBhvr override="childStyle">
                                        <p:cTn id="7" dur="80"/>
                                        <p:tgtEl>
                                          <p:spTgt spid="4505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5059">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45059">
                                            <p:txEl>
                                              <p:pRg st="1" end="1"/>
                                            </p:txEl>
                                          </p:spTgt>
                                        </p:tgtEl>
                                        <p:attrNameLst>
                                          <p:attrName>fill.type</p:attrName>
                                        </p:attrNameLst>
                                      </p:cBhvr>
                                      <p:to>
                                        <p:strVal val="solid"/>
                                      </p:to>
                                    </p:set>
                                  </p:childTnLst>
                                </p:cTn>
                              </p:par>
                            </p:childTnLst>
                          </p:cTn>
                        </p:par>
                        <p:par>
                          <p:cTn id="10" fill="hold">
                            <p:stCondLst>
                              <p:cond delay="460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45059">
                                            <p:txEl>
                                              <p:pRg st="2" end="2"/>
                                            </p:txEl>
                                          </p:spTgt>
                                        </p:tgtEl>
                                        <p:attrNameLst>
                                          <p:attrName>style.visibility</p:attrName>
                                        </p:attrNameLst>
                                      </p:cBhvr>
                                      <p:to>
                                        <p:strVal val="visible"/>
                                      </p:to>
                                    </p:set>
                                    <p:anim calcmode="discrete" valueType="clr">
                                      <p:cBhvr override="childStyle">
                                        <p:cTn id="13" dur="80"/>
                                        <p:tgtEl>
                                          <p:spTgt spid="4505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45059">
                                            <p:txEl>
                                              <p:pRg st="2" end="2"/>
                                            </p:txEl>
                                          </p:spTgt>
                                        </p:tgtEl>
                                        <p:attrNameLst>
                                          <p:attrName>fillcolor</p:attrName>
                                        </p:attrNameLst>
                                      </p:cBhvr>
                                      <p:tavLst>
                                        <p:tav tm="0">
                                          <p:val>
                                            <p:clrVal>
                                              <a:schemeClr val="accent2"/>
                                            </p:clrVal>
                                          </p:val>
                                        </p:tav>
                                        <p:tav tm="50000">
                                          <p:val>
                                            <p:clrVal>
                                              <a:schemeClr val="hlink"/>
                                            </p:clrVal>
                                          </p:val>
                                        </p:tav>
                                      </p:tavLst>
                                    </p:anim>
                                    <p:set>
                                      <p:cBhvr>
                                        <p:cTn id="15" dur="80"/>
                                        <p:tgtEl>
                                          <p:spTgt spid="45059">
                                            <p:txEl>
                                              <p:pRg st="2" end="2"/>
                                            </p:txEl>
                                          </p:spTgt>
                                        </p:tgtEl>
                                        <p:attrNameLst>
                                          <p:attrName>fill.type</p:attrName>
                                        </p:attrNameLst>
                                      </p:cBhvr>
                                      <p:to>
                                        <p:strVal val="solid"/>
                                      </p:to>
                                    </p:set>
                                  </p:childTnLst>
                                </p:cTn>
                              </p:par>
                            </p:childTnLst>
                          </p:cTn>
                        </p:par>
                        <p:par>
                          <p:cTn id="16" fill="hold">
                            <p:stCondLst>
                              <p:cond delay="6760"/>
                            </p:stCondLst>
                            <p:childTnLst>
                              <p:par>
                                <p:cTn id="17" presetID="27" presetClass="entr" presetSubtype="0" fill="hold" nodeType="afterEffect">
                                  <p:stCondLst>
                                    <p:cond delay="0"/>
                                  </p:stCondLst>
                                  <p:iterate type="lt">
                                    <p:tmPct val="50000"/>
                                  </p:iterate>
                                  <p:childTnLst>
                                    <p:set>
                                      <p:cBhvr>
                                        <p:cTn id="18" dur="1" fill="hold">
                                          <p:stCondLst>
                                            <p:cond delay="0"/>
                                          </p:stCondLst>
                                        </p:cTn>
                                        <p:tgtEl>
                                          <p:spTgt spid="45059">
                                            <p:txEl>
                                              <p:pRg st="4" end="4"/>
                                            </p:txEl>
                                          </p:spTgt>
                                        </p:tgtEl>
                                        <p:attrNameLst>
                                          <p:attrName>style.visibility</p:attrName>
                                        </p:attrNameLst>
                                      </p:cBhvr>
                                      <p:to>
                                        <p:strVal val="visible"/>
                                      </p:to>
                                    </p:set>
                                    <p:anim calcmode="discrete" valueType="clr">
                                      <p:cBhvr override="childStyle">
                                        <p:cTn id="19" dur="80"/>
                                        <p:tgtEl>
                                          <p:spTgt spid="45059">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45059">
                                            <p:txEl>
                                              <p:pRg st="4" end="4"/>
                                            </p:txEl>
                                          </p:spTgt>
                                        </p:tgtEl>
                                        <p:attrNameLst>
                                          <p:attrName>fillcolor</p:attrName>
                                        </p:attrNameLst>
                                      </p:cBhvr>
                                      <p:tavLst>
                                        <p:tav tm="0">
                                          <p:val>
                                            <p:clrVal>
                                              <a:schemeClr val="accent2"/>
                                            </p:clrVal>
                                          </p:val>
                                        </p:tav>
                                        <p:tav tm="50000">
                                          <p:val>
                                            <p:clrVal>
                                              <a:schemeClr val="hlink"/>
                                            </p:clrVal>
                                          </p:val>
                                        </p:tav>
                                      </p:tavLst>
                                    </p:anim>
                                    <p:set>
                                      <p:cBhvr>
                                        <p:cTn id="21" dur="80"/>
                                        <p:tgtEl>
                                          <p:spTgt spid="45059">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Склон">
  <a:themeElements>
    <a:clrScheme name="Склон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Склон">
      <a:majorFont>
        <a:latin typeface="Arial"/>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клон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Склон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Склон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Склон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Склон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Склон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Склон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2068</TotalTime>
  <Words>886</Words>
  <Application>Microsoft PowerPoint</Application>
  <PresentationFormat>Экран (4:3)</PresentationFormat>
  <Paragraphs>106</Paragraphs>
  <Slides>16</Slides>
  <Notes>2</Notes>
  <HiddenSlides>0</HiddenSlides>
  <MMClips>1</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1</vt:i4>
      </vt:variant>
      <vt:variant>
        <vt:lpstr>Заголовки слайдов</vt:lpstr>
      </vt:variant>
      <vt:variant>
        <vt:i4>16</vt:i4>
      </vt:variant>
    </vt:vector>
  </HeadingPairs>
  <TitlesOfParts>
    <vt:vector size="23" baseType="lpstr">
      <vt:lpstr>Arial</vt:lpstr>
      <vt:lpstr>Times New Roman</vt:lpstr>
      <vt:lpstr>Verdana</vt:lpstr>
      <vt:lpstr>Wingdings</vt:lpstr>
      <vt:lpstr>Tahoma</vt:lpstr>
      <vt:lpstr>Склон</vt:lpstr>
      <vt:lpstr>Microsoft Equation 3.0</vt:lpstr>
      <vt:lpstr>Слайд 1</vt:lpstr>
      <vt:lpstr>Слайд 2</vt:lpstr>
      <vt:lpstr>Теория Аристотеля (IV в. До н.э.)</vt:lpstr>
      <vt:lpstr>Галилео Галилей 1564 — 1642  </vt:lpstr>
      <vt:lpstr>Опыт № 1</vt:lpstr>
      <vt:lpstr>Опыт № 2</vt:lpstr>
      <vt:lpstr>Опыт № 3</vt:lpstr>
      <vt:lpstr>Исследования Галилея </vt:lpstr>
      <vt:lpstr>Слайд 9</vt:lpstr>
      <vt:lpstr>Ускорение свободного падения</vt:lpstr>
      <vt:lpstr>Ньютон (Newton) Исаак  (1643–1727) </vt:lpstr>
      <vt:lpstr>Слайд 12</vt:lpstr>
      <vt:lpstr>Алгоритм решения задач по данной теме</vt:lpstr>
      <vt:lpstr>Слайд 14</vt:lpstr>
      <vt:lpstr>Ответы к тестам</vt:lpstr>
      <vt:lpstr>Домашнее задание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dc:creator>
  <cp:lastModifiedBy>1</cp:lastModifiedBy>
  <cp:revision>42</cp:revision>
  <cp:lastPrinted>1601-01-01T00:00:00Z</cp:lastPrinted>
  <dcterms:created xsi:type="dcterms:W3CDTF">1601-01-01T00:00:00Z</dcterms:created>
  <dcterms:modified xsi:type="dcterms:W3CDTF">2014-10-10T16:55:42Z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