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6" r:id="rId8"/>
    <p:sldId id="262" r:id="rId9"/>
    <p:sldId id="275" r:id="rId10"/>
    <p:sldId id="265" r:id="rId11"/>
    <p:sldId id="269" r:id="rId12"/>
    <p:sldId id="270" r:id="rId13"/>
    <p:sldId id="266" r:id="rId14"/>
    <p:sldId id="267" r:id="rId15"/>
    <p:sldId id="268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5121"/>
    <a:srgbClr val="FF3300"/>
    <a:srgbClr val="0066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7" autoAdjust="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7 w 3985"/>
              <a:gd name="T1" fmla="*/ 0 h 3619"/>
              <a:gd name="T2" fmla="*/ 0 w 3985"/>
              <a:gd name="T3" fmla="*/ 2147483647 h 3619"/>
              <a:gd name="T4" fmla="*/ 2147483647 w 3985"/>
              <a:gd name="T5" fmla="*/ 2147483647 h 3619"/>
              <a:gd name="T6" fmla="*/ 2147483647 w 3985"/>
              <a:gd name="T7" fmla="*/ 2147483647 h 3619"/>
              <a:gd name="T8" fmla="*/ 2147483647 w 3985"/>
              <a:gd name="T9" fmla="*/ 0 h 3619"/>
              <a:gd name="T10" fmla="*/ 2147483647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51200 w 794"/>
                <a:gd name="T1" fmla="*/ 14380 h 414"/>
                <a:gd name="T2" fmla="*/ 45788 w 794"/>
                <a:gd name="T3" fmla="*/ 11580 h 414"/>
                <a:gd name="T4" fmla="*/ 35864 w 794"/>
                <a:gd name="T5" fmla="*/ 7652 h 414"/>
                <a:gd name="T6" fmla="*/ 4577 w 794"/>
                <a:gd name="T7" fmla="*/ 0 h 414"/>
                <a:gd name="T8" fmla="*/ 1476 w 794"/>
                <a:gd name="T9" fmla="*/ 725 h 414"/>
                <a:gd name="T10" fmla="*/ 0 w 794"/>
                <a:gd name="T11" fmla="*/ 3024 h 414"/>
                <a:gd name="T12" fmla="*/ 1799 w 794"/>
                <a:gd name="T13" fmla="*/ 5648 h 414"/>
                <a:gd name="T14" fmla="*/ 36754 w 794"/>
                <a:gd name="T15" fmla="*/ 14899 h 414"/>
                <a:gd name="T16" fmla="*/ 44413 w 794"/>
                <a:gd name="T17" fmla="*/ 14307 h 414"/>
                <a:gd name="T18" fmla="*/ 50605 w 794"/>
                <a:gd name="T19" fmla="*/ 15073 h 414"/>
                <a:gd name="T20" fmla="*/ 51200 w 794"/>
                <a:gd name="T21" fmla="*/ 14380 h 414"/>
                <a:gd name="T22" fmla="*/ 51200 w 794"/>
                <a:gd name="T23" fmla="*/ 143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549 w 1586"/>
                <a:gd name="T1" fmla="*/ 0 h 821"/>
                <a:gd name="T2" fmla="*/ 5333 w 1586"/>
                <a:gd name="T3" fmla="*/ 1175 h 821"/>
                <a:gd name="T4" fmla="*/ 5722 w 1586"/>
                <a:gd name="T5" fmla="*/ 1444 h 821"/>
                <a:gd name="T6" fmla="*/ 6356 w 1586"/>
                <a:gd name="T7" fmla="*/ 1792 h 821"/>
                <a:gd name="T8" fmla="*/ 6272 w 1586"/>
                <a:gd name="T9" fmla="*/ 1858 h 821"/>
                <a:gd name="T10" fmla="*/ 5409 w 1586"/>
                <a:gd name="T11" fmla="*/ 1781 h 821"/>
                <a:gd name="T12" fmla="*/ 4588 w 1586"/>
                <a:gd name="T13" fmla="*/ 1835 h 821"/>
                <a:gd name="T14" fmla="*/ 166 w 1586"/>
                <a:gd name="T15" fmla="*/ 676 h 821"/>
                <a:gd name="T16" fmla="*/ 0 w 1586"/>
                <a:gd name="T17" fmla="*/ 340 h 821"/>
                <a:gd name="T18" fmla="*/ 184 w 1586"/>
                <a:gd name="T19" fmla="*/ 72 h 821"/>
                <a:gd name="T20" fmla="*/ 549 w 1586"/>
                <a:gd name="T21" fmla="*/ 0 h 821"/>
                <a:gd name="T22" fmla="*/ 54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744 h 747"/>
                <a:gd name="T2" fmla="*/ 3732 w 1049"/>
                <a:gd name="T3" fmla="*/ 1711 h 747"/>
                <a:gd name="T4" fmla="*/ 3802 w 1049"/>
                <a:gd name="T5" fmla="*/ 1223 h 747"/>
                <a:gd name="T6" fmla="*/ 4247 w 1049"/>
                <a:gd name="T7" fmla="*/ 967 h 747"/>
                <a:gd name="T8" fmla="*/ 316 w 1049"/>
                <a:gd name="T9" fmla="*/ 0 h 747"/>
                <a:gd name="T10" fmla="*/ 0 w 1049"/>
                <a:gd name="T11" fmla="*/ 290 h 747"/>
                <a:gd name="T12" fmla="*/ 0 w 1049"/>
                <a:gd name="T13" fmla="*/ 744 h 747"/>
                <a:gd name="T14" fmla="*/ 0 w 1049"/>
                <a:gd name="T15" fmla="*/ 74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438 w 150"/>
                  <a:gd name="T1" fmla="*/ 0 h 173"/>
                  <a:gd name="T2" fmla="*/ 161 w 150"/>
                  <a:gd name="T3" fmla="*/ 155 h 173"/>
                  <a:gd name="T4" fmla="*/ 0 w 150"/>
                  <a:gd name="T5" fmla="*/ 406 h 173"/>
                  <a:gd name="T6" fmla="*/ 319 w 150"/>
                  <a:gd name="T7" fmla="*/ 375 h 173"/>
                  <a:gd name="T8" fmla="*/ 411 w 150"/>
                  <a:gd name="T9" fmla="*/ 198 h 173"/>
                  <a:gd name="T10" fmla="*/ 599 w 150"/>
                  <a:gd name="T11" fmla="*/ 63 h 173"/>
                  <a:gd name="T12" fmla="*/ 438 w 150"/>
                  <a:gd name="T13" fmla="*/ 0 h 173"/>
                  <a:gd name="T14" fmla="*/ 43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628 w 1684"/>
                  <a:gd name="T1" fmla="*/ 0 h 880"/>
                  <a:gd name="T2" fmla="*/ 254 w 1684"/>
                  <a:gd name="T3" fmla="*/ 119 h 880"/>
                  <a:gd name="T4" fmla="*/ 0 w 1684"/>
                  <a:gd name="T5" fmla="*/ 474 h 880"/>
                  <a:gd name="T6" fmla="*/ 271 w 1684"/>
                  <a:gd name="T7" fmla="*/ 817 h 880"/>
                  <a:gd name="T8" fmla="*/ 4763 w 1684"/>
                  <a:gd name="T9" fmla="*/ 1974 h 880"/>
                  <a:gd name="T10" fmla="*/ 5731 w 1684"/>
                  <a:gd name="T11" fmla="*/ 1902 h 880"/>
                  <a:gd name="T12" fmla="*/ 6515 w 1684"/>
                  <a:gd name="T13" fmla="*/ 2004 h 880"/>
                  <a:gd name="T14" fmla="*/ 6787 w 1684"/>
                  <a:gd name="T15" fmla="*/ 1841 h 880"/>
                  <a:gd name="T16" fmla="*/ 6053 w 1684"/>
                  <a:gd name="T17" fmla="*/ 1512 h 880"/>
                  <a:gd name="T18" fmla="*/ 5754 w 1684"/>
                  <a:gd name="T19" fmla="*/ 1167 h 880"/>
                  <a:gd name="T20" fmla="*/ 5519 w 1684"/>
                  <a:gd name="T21" fmla="*/ 1200 h 880"/>
                  <a:gd name="T22" fmla="*/ 5799 w 1684"/>
                  <a:gd name="T23" fmla="*/ 1512 h 880"/>
                  <a:gd name="T24" fmla="*/ 6360 w 1684"/>
                  <a:gd name="T25" fmla="*/ 1844 h 880"/>
                  <a:gd name="T26" fmla="*/ 5696 w 1684"/>
                  <a:gd name="T27" fmla="*/ 1792 h 880"/>
                  <a:gd name="T28" fmla="*/ 4912 w 1684"/>
                  <a:gd name="T29" fmla="*/ 1852 h 880"/>
                  <a:gd name="T30" fmla="*/ 5057 w 1684"/>
                  <a:gd name="T31" fmla="*/ 1479 h 880"/>
                  <a:gd name="T32" fmla="*/ 5393 w 1684"/>
                  <a:gd name="T33" fmla="*/ 1225 h 880"/>
                  <a:gd name="T34" fmla="*/ 5000 w 1684"/>
                  <a:gd name="T35" fmla="*/ 1257 h 880"/>
                  <a:gd name="T36" fmla="*/ 4695 w 1684"/>
                  <a:gd name="T37" fmla="*/ 1499 h 880"/>
                  <a:gd name="T38" fmla="*/ 4591 w 1684"/>
                  <a:gd name="T39" fmla="*/ 1802 h 880"/>
                  <a:gd name="T40" fmla="*/ 432 w 1684"/>
                  <a:gd name="T41" fmla="*/ 706 h 880"/>
                  <a:gd name="T42" fmla="*/ 322 w 1684"/>
                  <a:gd name="T43" fmla="*/ 489 h 880"/>
                  <a:gd name="T44" fmla="*/ 415 w 1684"/>
                  <a:gd name="T45" fmla="*/ 217 h 880"/>
                  <a:gd name="T46" fmla="*/ 873 w 1684"/>
                  <a:gd name="T47" fmla="*/ 0 h 880"/>
                  <a:gd name="T48" fmla="*/ 628 w 1684"/>
                  <a:gd name="T49" fmla="*/ 0 h 880"/>
                  <a:gd name="T50" fmla="*/ 628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404 w 1190"/>
                  <a:gd name="T1" fmla="*/ 0 h 500"/>
                  <a:gd name="T2" fmla="*/ 4796 w 1190"/>
                  <a:gd name="T3" fmla="*/ 1114 h 500"/>
                  <a:gd name="T4" fmla="*/ 4334 w 1190"/>
                  <a:gd name="T5" fmla="*/ 1137 h 500"/>
                  <a:gd name="T6" fmla="*/ 0 w 1190"/>
                  <a:gd name="T7" fmla="*/ 61 h 500"/>
                  <a:gd name="T8" fmla="*/ 404 w 1190"/>
                  <a:gd name="T9" fmla="*/ 0 h 500"/>
                  <a:gd name="T10" fmla="*/ 40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471 w 160"/>
                  <a:gd name="T1" fmla="*/ 0 h 335"/>
                  <a:gd name="T2" fmla="*/ 77 w 160"/>
                  <a:gd name="T3" fmla="*/ 239 h 335"/>
                  <a:gd name="T4" fmla="*/ 0 w 160"/>
                  <a:gd name="T5" fmla="*/ 515 h 335"/>
                  <a:gd name="T6" fmla="*/ 135 w 160"/>
                  <a:gd name="T7" fmla="*/ 704 h 335"/>
                  <a:gd name="T8" fmla="*/ 380 w 160"/>
                  <a:gd name="T9" fmla="*/ 751 h 335"/>
                  <a:gd name="T10" fmla="*/ 308 w 160"/>
                  <a:gd name="T11" fmla="*/ 344 h 335"/>
                  <a:gd name="T12" fmla="*/ 648 w 160"/>
                  <a:gd name="T13" fmla="*/ 39 h 335"/>
                  <a:gd name="T14" fmla="*/ 471 w 160"/>
                  <a:gd name="T15" fmla="*/ 0 h 335"/>
                  <a:gd name="T16" fmla="*/ 47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57 w 489"/>
                  <a:gd name="T1" fmla="*/ 79 h 296"/>
                  <a:gd name="T2" fmla="*/ 637 w 489"/>
                  <a:gd name="T3" fmla="*/ 151 h 296"/>
                  <a:gd name="T4" fmla="*/ 1292 w 489"/>
                  <a:gd name="T5" fmla="*/ 314 h 296"/>
                  <a:gd name="T6" fmla="*/ 1755 w 489"/>
                  <a:gd name="T7" fmla="*/ 557 h 296"/>
                  <a:gd name="T8" fmla="*/ 1300 w 489"/>
                  <a:gd name="T9" fmla="*/ 526 h 296"/>
                  <a:gd name="T10" fmla="*/ 553 w 489"/>
                  <a:gd name="T11" fmla="*/ 334 h 296"/>
                  <a:gd name="T12" fmla="*/ 199 w 489"/>
                  <a:gd name="T13" fmla="*/ 183 h 296"/>
                  <a:gd name="T14" fmla="*/ 425 w 489"/>
                  <a:gd name="T15" fmla="*/ 373 h 296"/>
                  <a:gd name="T16" fmla="*/ 1084 w 489"/>
                  <a:gd name="T17" fmla="*/ 617 h 296"/>
                  <a:gd name="T18" fmla="*/ 1857 w 489"/>
                  <a:gd name="T19" fmla="*/ 678 h 296"/>
                  <a:gd name="T20" fmla="*/ 1949 w 489"/>
                  <a:gd name="T21" fmla="*/ 512 h 296"/>
                  <a:gd name="T22" fmla="*/ 1571 w 489"/>
                  <a:gd name="T23" fmla="*/ 275 h 296"/>
                  <a:gd name="T24" fmla="*/ 677 w 489"/>
                  <a:gd name="T25" fmla="*/ 39 h 296"/>
                  <a:gd name="T26" fmla="*/ 0 w 489"/>
                  <a:gd name="T27" fmla="*/ 0 h 296"/>
                  <a:gd name="T28" fmla="*/ 57 w 489"/>
                  <a:gd name="T29" fmla="*/ 79 h 296"/>
                  <a:gd name="T30" fmla="*/ 57 w 489"/>
                  <a:gd name="T31" fmla="*/ 7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13 w 794"/>
                <a:gd name="T1" fmla="*/ 99 h 414"/>
                <a:gd name="T2" fmla="*/ 280 w 794"/>
                <a:gd name="T3" fmla="*/ 80 h 414"/>
                <a:gd name="T4" fmla="*/ 219 w 794"/>
                <a:gd name="T5" fmla="*/ 52 h 414"/>
                <a:gd name="T6" fmla="*/ 28 w 794"/>
                <a:gd name="T7" fmla="*/ 0 h 414"/>
                <a:gd name="T8" fmla="*/ 9 w 794"/>
                <a:gd name="T9" fmla="*/ 5 h 414"/>
                <a:gd name="T10" fmla="*/ 0 w 794"/>
                <a:gd name="T11" fmla="*/ 21 h 414"/>
                <a:gd name="T12" fmla="*/ 10 w 794"/>
                <a:gd name="T13" fmla="*/ 39 h 414"/>
                <a:gd name="T14" fmla="*/ 225 w 794"/>
                <a:gd name="T15" fmla="*/ 103 h 414"/>
                <a:gd name="T16" fmla="*/ 272 w 794"/>
                <a:gd name="T17" fmla="*/ 98 h 414"/>
                <a:gd name="T18" fmla="*/ 310 w 794"/>
                <a:gd name="T19" fmla="*/ 104 h 414"/>
                <a:gd name="T20" fmla="*/ 313 w 794"/>
                <a:gd name="T21" fmla="*/ 99 h 414"/>
                <a:gd name="T22" fmla="*/ 313 w 794"/>
                <a:gd name="T23" fmla="*/ 9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3 w 1586"/>
                <a:gd name="T1" fmla="*/ 0 h 821"/>
                <a:gd name="T2" fmla="*/ 32 w 1586"/>
                <a:gd name="T3" fmla="*/ 8 h 821"/>
                <a:gd name="T4" fmla="*/ 35 w 1586"/>
                <a:gd name="T5" fmla="*/ 10 h 821"/>
                <a:gd name="T6" fmla="*/ 39 w 1586"/>
                <a:gd name="T7" fmla="*/ 12 h 821"/>
                <a:gd name="T8" fmla="*/ 38 w 1586"/>
                <a:gd name="T9" fmla="*/ 13 h 821"/>
                <a:gd name="T10" fmla="*/ 33 w 1586"/>
                <a:gd name="T11" fmla="*/ 12 h 821"/>
                <a:gd name="T12" fmla="*/ 28 w 1586"/>
                <a:gd name="T13" fmla="*/ 13 h 821"/>
                <a:gd name="T14" fmla="*/ 1 w 1586"/>
                <a:gd name="T15" fmla="*/ 5 h 821"/>
                <a:gd name="T16" fmla="*/ 0 w 1586"/>
                <a:gd name="T17" fmla="*/ 2 h 821"/>
                <a:gd name="T18" fmla="*/ 1 w 1586"/>
                <a:gd name="T19" fmla="*/ 0 h 821"/>
                <a:gd name="T20" fmla="*/ 3 w 1586"/>
                <a:gd name="T21" fmla="*/ 0 h 821"/>
                <a:gd name="T22" fmla="*/ 3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5 h 747"/>
                <a:gd name="T2" fmla="*/ 23 w 1049"/>
                <a:gd name="T3" fmla="*/ 12 h 747"/>
                <a:gd name="T4" fmla="*/ 23 w 1049"/>
                <a:gd name="T5" fmla="*/ 9 h 747"/>
                <a:gd name="T6" fmla="*/ 26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5 h 747"/>
                <a:gd name="T14" fmla="*/ 0 w 1049"/>
                <a:gd name="T15" fmla="*/ 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3 w 150"/>
                  <a:gd name="T1" fmla="*/ 0 h 173"/>
                  <a:gd name="T2" fmla="*/ 1 w 150"/>
                  <a:gd name="T3" fmla="*/ 1 h 173"/>
                  <a:gd name="T4" fmla="*/ 0 w 150"/>
                  <a:gd name="T5" fmla="*/ 3 h 173"/>
                  <a:gd name="T6" fmla="*/ 2 w 150"/>
                  <a:gd name="T7" fmla="*/ 2 h 173"/>
                  <a:gd name="T8" fmla="*/ 2 w 150"/>
                  <a:gd name="T9" fmla="*/ 1 h 173"/>
                  <a:gd name="T10" fmla="*/ 4 w 150"/>
                  <a:gd name="T11" fmla="*/ 0 h 173"/>
                  <a:gd name="T12" fmla="*/ 3 w 150"/>
                  <a:gd name="T13" fmla="*/ 0 h 173"/>
                  <a:gd name="T14" fmla="*/ 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4 w 1684"/>
                  <a:gd name="T1" fmla="*/ 0 h 880"/>
                  <a:gd name="T2" fmla="*/ 2 w 1684"/>
                  <a:gd name="T3" fmla="*/ 1 h 880"/>
                  <a:gd name="T4" fmla="*/ 0 w 1684"/>
                  <a:gd name="T5" fmla="*/ 3 h 880"/>
                  <a:gd name="T6" fmla="*/ 2 w 1684"/>
                  <a:gd name="T7" fmla="*/ 6 h 880"/>
                  <a:gd name="T8" fmla="*/ 29 w 1684"/>
                  <a:gd name="T9" fmla="*/ 13 h 880"/>
                  <a:gd name="T10" fmla="*/ 35 w 1684"/>
                  <a:gd name="T11" fmla="*/ 13 h 880"/>
                  <a:gd name="T12" fmla="*/ 40 w 1684"/>
                  <a:gd name="T13" fmla="*/ 14 h 880"/>
                  <a:gd name="T14" fmla="*/ 42 w 1684"/>
                  <a:gd name="T15" fmla="*/ 13 h 880"/>
                  <a:gd name="T16" fmla="*/ 37 w 1684"/>
                  <a:gd name="T17" fmla="*/ 10 h 880"/>
                  <a:gd name="T18" fmla="*/ 35 w 1684"/>
                  <a:gd name="T19" fmla="*/ 8 h 880"/>
                  <a:gd name="T20" fmla="*/ 34 w 1684"/>
                  <a:gd name="T21" fmla="*/ 8 h 880"/>
                  <a:gd name="T22" fmla="*/ 36 w 1684"/>
                  <a:gd name="T23" fmla="*/ 10 h 880"/>
                  <a:gd name="T24" fmla="*/ 39 w 1684"/>
                  <a:gd name="T25" fmla="*/ 13 h 880"/>
                  <a:gd name="T26" fmla="*/ 35 w 1684"/>
                  <a:gd name="T27" fmla="*/ 12 h 880"/>
                  <a:gd name="T28" fmla="*/ 30 w 1684"/>
                  <a:gd name="T29" fmla="*/ 13 h 880"/>
                  <a:gd name="T30" fmla="*/ 31 w 1684"/>
                  <a:gd name="T31" fmla="*/ 10 h 880"/>
                  <a:gd name="T32" fmla="*/ 33 w 1684"/>
                  <a:gd name="T33" fmla="*/ 8 h 880"/>
                  <a:gd name="T34" fmla="*/ 30 w 1684"/>
                  <a:gd name="T35" fmla="*/ 8 h 880"/>
                  <a:gd name="T36" fmla="*/ 29 w 1684"/>
                  <a:gd name="T37" fmla="*/ 10 h 880"/>
                  <a:gd name="T38" fmla="*/ 28 w 1684"/>
                  <a:gd name="T39" fmla="*/ 12 h 880"/>
                  <a:gd name="T40" fmla="*/ 3 w 1684"/>
                  <a:gd name="T41" fmla="*/ 5 h 880"/>
                  <a:gd name="T42" fmla="*/ 2 w 1684"/>
                  <a:gd name="T43" fmla="*/ 4 h 880"/>
                  <a:gd name="T44" fmla="*/ 2 w 1684"/>
                  <a:gd name="T45" fmla="*/ 1 h 880"/>
                  <a:gd name="T46" fmla="*/ 5 w 1684"/>
                  <a:gd name="T47" fmla="*/ 0 h 880"/>
                  <a:gd name="T48" fmla="*/ 4 w 1684"/>
                  <a:gd name="T49" fmla="*/ 0 h 880"/>
                  <a:gd name="T50" fmla="*/ 4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2 w 1190"/>
                  <a:gd name="T1" fmla="*/ 0 h 500"/>
                  <a:gd name="T2" fmla="*/ 29 w 1190"/>
                  <a:gd name="T3" fmla="*/ 7 h 500"/>
                  <a:gd name="T4" fmla="*/ 27 w 1190"/>
                  <a:gd name="T5" fmla="*/ 8 h 500"/>
                  <a:gd name="T6" fmla="*/ 0 w 1190"/>
                  <a:gd name="T7" fmla="*/ 0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3 w 160"/>
                  <a:gd name="T1" fmla="*/ 0 h 335"/>
                  <a:gd name="T2" fmla="*/ 0 w 160"/>
                  <a:gd name="T3" fmla="*/ 2 h 335"/>
                  <a:gd name="T4" fmla="*/ 0 w 160"/>
                  <a:gd name="T5" fmla="*/ 4 h 335"/>
                  <a:gd name="T6" fmla="*/ 1 w 160"/>
                  <a:gd name="T7" fmla="*/ 5 h 335"/>
                  <a:gd name="T8" fmla="*/ 2 w 160"/>
                  <a:gd name="T9" fmla="*/ 5 h 335"/>
                  <a:gd name="T10" fmla="*/ 2 w 160"/>
                  <a:gd name="T11" fmla="*/ 2 h 335"/>
                  <a:gd name="T12" fmla="*/ 4 w 160"/>
                  <a:gd name="T13" fmla="*/ 0 h 335"/>
                  <a:gd name="T14" fmla="*/ 3 w 160"/>
                  <a:gd name="T15" fmla="*/ 0 h 335"/>
                  <a:gd name="T16" fmla="*/ 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4 w 489"/>
                  <a:gd name="T3" fmla="*/ 1 h 296"/>
                  <a:gd name="T4" fmla="*/ 8 w 489"/>
                  <a:gd name="T5" fmla="*/ 2 h 296"/>
                  <a:gd name="T6" fmla="*/ 11 w 489"/>
                  <a:gd name="T7" fmla="*/ 4 h 296"/>
                  <a:gd name="T8" fmla="*/ 8 w 489"/>
                  <a:gd name="T9" fmla="*/ 4 h 296"/>
                  <a:gd name="T10" fmla="*/ 4 w 489"/>
                  <a:gd name="T11" fmla="*/ 2 h 296"/>
                  <a:gd name="T12" fmla="*/ 1 w 489"/>
                  <a:gd name="T13" fmla="*/ 1 h 296"/>
                  <a:gd name="T14" fmla="*/ 3 w 489"/>
                  <a:gd name="T15" fmla="*/ 2 h 296"/>
                  <a:gd name="T16" fmla="*/ 7 w 489"/>
                  <a:gd name="T17" fmla="*/ 4 h 296"/>
                  <a:gd name="T18" fmla="*/ 11 w 489"/>
                  <a:gd name="T19" fmla="*/ 5 h 296"/>
                  <a:gd name="T20" fmla="*/ 12 w 489"/>
                  <a:gd name="T21" fmla="*/ 4 h 296"/>
                  <a:gd name="T22" fmla="*/ 9 w 489"/>
                  <a:gd name="T23" fmla="*/ 2 h 296"/>
                  <a:gd name="T24" fmla="*/ 4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7 w 4288"/>
              <a:gd name="T3" fmla="*/ 2147483647 h 459"/>
              <a:gd name="T4" fmla="*/ 2147483647 w 4288"/>
              <a:gd name="T5" fmla="*/ 2147483647 h 459"/>
              <a:gd name="T6" fmla="*/ 2147483647 w 4288"/>
              <a:gd name="T7" fmla="*/ 2147483647 h 459"/>
              <a:gd name="T8" fmla="*/ 2147483647 w 4288"/>
              <a:gd name="T9" fmla="*/ 2147483647 h 459"/>
              <a:gd name="T10" fmla="*/ 2147483647 w 4288"/>
              <a:gd name="T11" fmla="*/ 2147483647 h 459"/>
              <a:gd name="T12" fmla="*/ 2147483647 w 4288"/>
              <a:gd name="T13" fmla="*/ 2147483647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7 h 240"/>
              <a:gd name="T2" fmla="*/ 2147483647 w 560"/>
              <a:gd name="T3" fmla="*/ 2147483647 h 240"/>
              <a:gd name="T4" fmla="*/ 2147483647 w 560"/>
              <a:gd name="T5" fmla="*/ 2147483647 h 240"/>
              <a:gd name="T6" fmla="*/ 2147483647 w 560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4234-9FCB-4D61-A0EA-A83FFE5F8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3E02D-FC10-4832-B4B1-9815FF56A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C738D-F9B0-43BE-B238-1C9F7D63B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343CC-2093-4F14-A531-761FA3AB3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8583F-DF22-4906-8545-5CC96D630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6657-80BE-4ECE-8D0E-C7C0B9AB4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4B546-14C7-484A-92FF-778B48C9D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20D0-05AB-4B07-BF92-9FD1F5E18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1353C-B723-428F-89BD-8525AD16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4697-675E-4BB6-9340-A8AA36D4A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6AF7E-38AB-42E7-B8CB-D5ABDAFFA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7 w 2903"/>
              <a:gd name="T1" fmla="*/ 2147483647 h 3686"/>
              <a:gd name="T2" fmla="*/ 2147483647 w 2903"/>
              <a:gd name="T3" fmla="*/ 2147483647 h 3686"/>
              <a:gd name="T4" fmla="*/ 2147483647 w 2903"/>
              <a:gd name="T5" fmla="*/ 0 h 3686"/>
              <a:gd name="T6" fmla="*/ 2147483647 w 2903"/>
              <a:gd name="T7" fmla="*/ 2147483647 h 3686"/>
              <a:gd name="T8" fmla="*/ 2147483647 w 2903"/>
              <a:gd name="T9" fmla="*/ 2147483647 h 3686"/>
              <a:gd name="T10" fmla="*/ 0 w 2903"/>
              <a:gd name="T11" fmla="*/ 2147483647 h 3686"/>
              <a:gd name="T12" fmla="*/ 2147483647 w 2903"/>
              <a:gd name="T13" fmla="*/ 2147483647 h 3686"/>
              <a:gd name="T14" fmla="*/ 2147483647 w 2903"/>
              <a:gd name="T15" fmla="*/ 2147483647 h 3686"/>
              <a:gd name="T16" fmla="*/ 2147483647 w 2903"/>
              <a:gd name="T17" fmla="*/ 2147483647 h 3686"/>
              <a:gd name="T18" fmla="*/ 2147483647 w 2903"/>
              <a:gd name="T19" fmla="*/ 2147483647 h 3686"/>
              <a:gd name="T20" fmla="*/ 2147483647 w 2903"/>
              <a:gd name="T21" fmla="*/ 2147483647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3D407C-51EC-437C-BC95-DE3BBCFB0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7 w 2911"/>
              <a:gd name="T1" fmla="*/ 0 h 3703"/>
              <a:gd name="T2" fmla="*/ 2147483647 w 2911"/>
              <a:gd name="T3" fmla="*/ 2147483647 h 3703"/>
              <a:gd name="T4" fmla="*/ 2147483647 w 2911"/>
              <a:gd name="T5" fmla="*/ 2147483647 h 3703"/>
              <a:gd name="T6" fmla="*/ 0 w 2911"/>
              <a:gd name="T7" fmla="*/ 2147483647 h 3703"/>
              <a:gd name="T8" fmla="*/ 2147483647 w 2911"/>
              <a:gd name="T9" fmla="*/ 2147483647 h 3703"/>
              <a:gd name="T10" fmla="*/ 2147483647 w 2911"/>
              <a:gd name="T11" fmla="*/ 2147483647 h 3703"/>
              <a:gd name="T12" fmla="*/ 2147483647 w 2911"/>
              <a:gd name="T13" fmla="*/ 2147483647 h 3703"/>
              <a:gd name="T14" fmla="*/ 2147483647 w 2911"/>
              <a:gd name="T15" fmla="*/ 2147483647 h 3703"/>
              <a:gd name="T16" fmla="*/ 2147483647 w 2911"/>
              <a:gd name="T17" fmla="*/ 2147483647 h 3703"/>
              <a:gd name="T18" fmla="*/ 2147483647 w 2911"/>
              <a:gd name="T19" fmla="*/ 0 h 3703"/>
              <a:gd name="T20" fmla="*/ 2147483647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7 h 2777"/>
              <a:gd name="T2" fmla="*/ 2147483647 w 2561"/>
              <a:gd name="T3" fmla="*/ 2147483647 h 2777"/>
              <a:gd name="T4" fmla="*/ 2147483647 w 2561"/>
              <a:gd name="T5" fmla="*/ 2147483647 h 2777"/>
              <a:gd name="T6" fmla="*/ 2147483647 w 2561"/>
              <a:gd name="T7" fmla="*/ 2147483647 h 2777"/>
              <a:gd name="T8" fmla="*/ 2147483647 w 2561"/>
              <a:gd name="T9" fmla="*/ 2147483647 h 2777"/>
              <a:gd name="T10" fmla="*/ 2147483647 w 2561"/>
              <a:gd name="T11" fmla="*/ 0 h 2777"/>
              <a:gd name="T12" fmla="*/ 0 w 2561"/>
              <a:gd name="T13" fmla="*/ 2147483647 h 2777"/>
              <a:gd name="T14" fmla="*/ 0 w 2561"/>
              <a:gd name="T15" fmla="*/ 2147483647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00 w 2177"/>
                <a:gd name="T1" fmla="*/ 79 h 1298"/>
                <a:gd name="T2" fmla="*/ 89 w 2177"/>
                <a:gd name="T3" fmla="*/ 70 h 1298"/>
                <a:gd name="T4" fmla="*/ 84 w 2177"/>
                <a:gd name="T5" fmla="*/ 30 h 1298"/>
                <a:gd name="T6" fmla="*/ 134 w 2177"/>
                <a:gd name="T7" fmla="*/ 21 h 1298"/>
                <a:gd name="T8" fmla="*/ 137 w 2177"/>
                <a:gd name="T9" fmla="*/ 13 h 1298"/>
                <a:gd name="T10" fmla="*/ 132 w 2177"/>
                <a:gd name="T11" fmla="*/ 7 h 1298"/>
                <a:gd name="T12" fmla="*/ 80 w 2177"/>
                <a:gd name="T13" fmla="*/ 14 h 1298"/>
                <a:gd name="T14" fmla="*/ 77 w 2177"/>
                <a:gd name="T15" fmla="*/ 2 h 1298"/>
                <a:gd name="T16" fmla="*/ 68 w 2177"/>
                <a:gd name="T17" fmla="*/ 0 h 1298"/>
                <a:gd name="T18" fmla="*/ 60 w 2177"/>
                <a:gd name="T19" fmla="*/ 2 h 1298"/>
                <a:gd name="T20" fmla="*/ 56 w 2177"/>
                <a:gd name="T21" fmla="*/ 7 h 1298"/>
                <a:gd name="T22" fmla="*/ 59 w 2177"/>
                <a:gd name="T23" fmla="*/ 18 h 1298"/>
                <a:gd name="T24" fmla="*/ 42 w 2177"/>
                <a:gd name="T25" fmla="*/ 28 h 1298"/>
                <a:gd name="T26" fmla="*/ 62 w 2177"/>
                <a:gd name="T27" fmla="*/ 30 h 1298"/>
                <a:gd name="T28" fmla="*/ 70 w 2177"/>
                <a:gd name="T29" fmla="*/ 56 h 1298"/>
                <a:gd name="T30" fmla="*/ 9 w 2177"/>
                <a:gd name="T31" fmla="*/ 30 h 1298"/>
                <a:gd name="T32" fmla="*/ 3 w 2177"/>
                <a:gd name="T33" fmla="*/ 32 h 1298"/>
                <a:gd name="T34" fmla="*/ 0 w 2177"/>
                <a:gd name="T35" fmla="*/ 40 h 1298"/>
                <a:gd name="T36" fmla="*/ 4 w 2177"/>
                <a:gd name="T37" fmla="*/ 49 h 1298"/>
                <a:gd name="T38" fmla="*/ 72 w 2177"/>
                <a:gd name="T39" fmla="*/ 81 h 1298"/>
                <a:gd name="T40" fmla="*/ 87 w 2177"/>
                <a:gd name="T41" fmla="*/ 79 h 1298"/>
                <a:gd name="T42" fmla="*/ 99 w 2177"/>
                <a:gd name="T43" fmla="*/ 82 h 1298"/>
                <a:gd name="T44" fmla="*/ 100 w 2177"/>
                <a:gd name="T45" fmla="*/ 79 h 1298"/>
                <a:gd name="T46" fmla="*/ 100 w 2177"/>
                <a:gd name="T47" fmla="*/ 79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7 w 143"/>
                <a:gd name="T3" fmla="*/ 0 h 258"/>
                <a:gd name="T4" fmla="*/ 8 w 143"/>
                <a:gd name="T5" fmla="*/ 15 h 258"/>
                <a:gd name="T6" fmla="*/ 0 w 143"/>
                <a:gd name="T7" fmla="*/ 17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8 w 1586"/>
                <a:gd name="T1" fmla="*/ 0 h 821"/>
                <a:gd name="T2" fmla="*/ 83 w 1586"/>
                <a:gd name="T3" fmla="*/ 32 h 821"/>
                <a:gd name="T4" fmla="*/ 89 w 1586"/>
                <a:gd name="T5" fmla="*/ 39 h 821"/>
                <a:gd name="T6" fmla="*/ 99 w 1586"/>
                <a:gd name="T7" fmla="*/ 49 h 821"/>
                <a:gd name="T8" fmla="*/ 97 w 1586"/>
                <a:gd name="T9" fmla="*/ 51 h 821"/>
                <a:gd name="T10" fmla="*/ 84 w 1586"/>
                <a:gd name="T11" fmla="*/ 49 h 821"/>
                <a:gd name="T12" fmla="*/ 71 w 1586"/>
                <a:gd name="T13" fmla="*/ 50 h 821"/>
                <a:gd name="T14" fmla="*/ 2 w 1586"/>
                <a:gd name="T15" fmla="*/ 18 h 821"/>
                <a:gd name="T16" fmla="*/ 0 w 1586"/>
                <a:gd name="T17" fmla="*/ 9 h 821"/>
                <a:gd name="T18" fmla="*/ 2 w 1586"/>
                <a:gd name="T19" fmla="*/ 2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21 h 747"/>
                <a:gd name="T2" fmla="*/ 58 w 1049"/>
                <a:gd name="T3" fmla="*/ 47 h 747"/>
                <a:gd name="T4" fmla="*/ 59 w 1049"/>
                <a:gd name="T5" fmla="*/ 34 h 747"/>
                <a:gd name="T6" fmla="*/ 66 w 1049"/>
                <a:gd name="T7" fmla="*/ 27 h 747"/>
                <a:gd name="T8" fmla="*/ 5 w 1049"/>
                <a:gd name="T9" fmla="*/ 0 h 747"/>
                <a:gd name="T10" fmla="*/ 0 w 1049"/>
                <a:gd name="T11" fmla="*/ 8 h 747"/>
                <a:gd name="T12" fmla="*/ 0 w 1049"/>
                <a:gd name="T13" fmla="*/ 21 h 747"/>
                <a:gd name="T14" fmla="*/ 0 w 1049"/>
                <a:gd name="T15" fmla="*/ 2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 h 241"/>
                <a:gd name="T2" fmla="*/ 9 w 272"/>
                <a:gd name="T3" fmla="*/ 0 h 241"/>
                <a:gd name="T4" fmla="*/ 15 w 272"/>
                <a:gd name="T5" fmla="*/ 3 h 241"/>
                <a:gd name="T6" fmla="*/ 16 w 272"/>
                <a:gd name="T7" fmla="*/ 9 h 241"/>
                <a:gd name="T8" fmla="*/ 10 w 272"/>
                <a:gd name="T9" fmla="*/ 10 h 241"/>
                <a:gd name="T10" fmla="*/ 2 w 272"/>
                <a:gd name="T11" fmla="*/ 16 h 241"/>
                <a:gd name="T12" fmla="*/ 0 w 272"/>
                <a:gd name="T13" fmla="*/ 2 h 241"/>
                <a:gd name="T14" fmla="*/ 0 w 272"/>
                <a:gd name="T15" fmla="*/ 2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0 w 152"/>
                <a:gd name="T1" fmla="*/ 1 h 224"/>
                <a:gd name="T2" fmla="*/ 10 w 152"/>
                <a:gd name="T3" fmla="*/ 14 h 224"/>
                <a:gd name="T4" fmla="*/ 0 w 152"/>
                <a:gd name="T5" fmla="*/ 1 h 224"/>
                <a:gd name="T6" fmla="*/ 5 w 152"/>
                <a:gd name="T7" fmla="*/ 0 h 224"/>
                <a:gd name="T8" fmla="*/ 10 w 152"/>
                <a:gd name="T9" fmla="*/ 1 h 224"/>
                <a:gd name="T10" fmla="*/ 10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5 h 764"/>
                <a:gd name="T2" fmla="*/ 6 w 386"/>
                <a:gd name="T3" fmla="*/ 0 h 764"/>
                <a:gd name="T4" fmla="*/ 15 w 386"/>
                <a:gd name="T5" fmla="*/ 1 h 764"/>
                <a:gd name="T6" fmla="*/ 25 w 386"/>
                <a:gd name="T7" fmla="*/ 48 h 764"/>
                <a:gd name="T8" fmla="*/ 18 w 386"/>
                <a:gd name="T9" fmla="*/ 46 h 764"/>
                <a:gd name="T10" fmla="*/ 10 w 386"/>
                <a:gd name="T11" fmla="*/ 43 h 764"/>
                <a:gd name="T12" fmla="*/ 0 w 386"/>
                <a:gd name="T13" fmla="*/ 5 h 764"/>
                <a:gd name="T14" fmla="*/ 0 w 386"/>
                <a:gd name="T15" fmla="*/ 5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44 w 728"/>
                <a:gd name="T1" fmla="*/ 0 h 348"/>
                <a:gd name="T2" fmla="*/ 0 w 728"/>
                <a:gd name="T3" fmla="*/ 7 h 348"/>
                <a:gd name="T4" fmla="*/ 2 w 728"/>
                <a:gd name="T5" fmla="*/ 22 h 348"/>
                <a:gd name="T6" fmla="*/ 45 w 728"/>
                <a:gd name="T7" fmla="*/ 15 h 348"/>
                <a:gd name="T8" fmla="*/ 46 w 728"/>
                <a:gd name="T9" fmla="*/ 3 h 348"/>
                <a:gd name="T10" fmla="*/ 44 w 728"/>
                <a:gd name="T11" fmla="*/ 0 h 348"/>
                <a:gd name="T12" fmla="*/ 44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7 w 312"/>
                <a:gd name="T1" fmla="*/ 0 h 135"/>
                <a:gd name="T2" fmla="*/ 0 w 312"/>
                <a:gd name="T3" fmla="*/ 4 h 135"/>
                <a:gd name="T4" fmla="*/ 20 w 312"/>
                <a:gd name="T5" fmla="*/ 8 h 135"/>
                <a:gd name="T6" fmla="*/ 17 w 312"/>
                <a:gd name="T7" fmla="*/ 0 h 135"/>
                <a:gd name="T8" fmla="*/ 17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6 h 175"/>
                    <a:gd name="T2" fmla="*/ 8 w 313"/>
                    <a:gd name="T3" fmla="*/ 0 h 175"/>
                    <a:gd name="T4" fmla="*/ 14 w 313"/>
                    <a:gd name="T5" fmla="*/ 0 h 175"/>
                    <a:gd name="T6" fmla="*/ 19 w 313"/>
                    <a:gd name="T7" fmla="*/ 1 h 175"/>
                    <a:gd name="T8" fmla="*/ 20 w 313"/>
                    <a:gd name="T9" fmla="*/ 5 h 175"/>
                    <a:gd name="T10" fmla="*/ 11 w 313"/>
                    <a:gd name="T11" fmla="*/ 4 h 175"/>
                    <a:gd name="T12" fmla="*/ 5 w 313"/>
                    <a:gd name="T13" fmla="*/ 6 h 175"/>
                    <a:gd name="T14" fmla="*/ 1 w 313"/>
                    <a:gd name="T15" fmla="*/ 10 h 175"/>
                    <a:gd name="T16" fmla="*/ 0 w 313"/>
                    <a:gd name="T17" fmla="*/ 6 h 175"/>
                    <a:gd name="T18" fmla="*/ 0 w 313"/>
                    <a:gd name="T19" fmla="*/ 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3 h 266"/>
                    <a:gd name="T2" fmla="*/ 10 w 230"/>
                    <a:gd name="T3" fmla="*/ 17 h 266"/>
                    <a:gd name="T4" fmla="*/ 15 w 230"/>
                    <a:gd name="T5" fmla="*/ 16 h 266"/>
                    <a:gd name="T6" fmla="*/ 14 w 230"/>
                    <a:gd name="T7" fmla="*/ 2 h 266"/>
                    <a:gd name="T8" fmla="*/ 11 w 230"/>
                    <a:gd name="T9" fmla="*/ 0 h 266"/>
                    <a:gd name="T10" fmla="*/ 12 w 230"/>
                    <a:gd name="T11" fmla="*/ 13 h 266"/>
                    <a:gd name="T12" fmla="*/ 5 w 230"/>
                    <a:gd name="T13" fmla="*/ 1 h 266"/>
                    <a:gd name="T14" fmla="*/ 0 w 230"/>
                    <a:gd name="T15" fmla="*/ 3 h 266"/>
                    <a:gd name="T16" fmla="*/ 0 w 230"/>
                    <a:gd name="T17" fmla="*/ 3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2 h 234"/>
                    <a:gd name="T2" fmla="*/ 2 w 87"/>
                    <a:gd name="T3" fmla="*/ 6 h 234"/>
                    <a:gd name="T4" fmla="*/ 2 w 87"/>
                    <a:gd name="T5" fmla="*/ 10 h 234"/>
                    <a:gd name="T6" fmla="*/ 1 w 87"/>
                    <a:gd name="T7" fmla="*/ 15 h 234"/>
                    <a:gd name="T8" fmla="*/ 5 w 87"/>
                    <a:gd name="T9" fmla="*/ 14 h 234"/>
                    <a:gd name="T10" fmla="*/ 5 w 87"/>
                    <a:gd name="T11" fmla="*/ 8 h 234"/>
                    <a:gd name="T12" fmla="*/ 2 w 87"/>
                    <a:gd name="T13" fmla="*/ 0 h 234"/>
                    <a:gd name="T14" fmla="*/ 0 w 87"/>
                    <a:gd name="T15" fmla="*/ 2 h 234"/>
                    <a:gd name="T16" fmla="*/ 0 w 87"/>
                    <a:gd name="T17" fmla="*/ 2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7 w 1190"/>
                  <a:gd name="T1" fmla="*/ 0 h 500"/>
                  <a:gd name="T2" fmla="*/ 75 w 1190"/>
                  <a:gd name="T3" fmla="*/ 31 h 500"/>
                  <a:gd name="T4" fmla="*/ 68 w 1190"/>
                  <a:gd name="T5" fmla="*/ 32 h 500"/>
                  <a:gd name="T6" fmla="*/ 0 w 1190"/>
                  <a:gd name="T7" fmla="*/ 2 h 500"/>
                  <a:gd name="T8" fmla="*/ 7 w 1190"/>
                  <a:gd name="T9" fmla="*/ 0 h 500"/>
                  <a:gd name="T10" fmla="*/ 7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3 h 296"/>
                  <a:gd name="T2" fmla="*/ 10 w 489"/>
                  <a:gd name="T3" fmla="*/ 5 h 296"/>
                  <a:gd name="T4" fmla="*/ 20 w 489"/>
                  <a:gd name="T5" fmla="*/ 9 h 296"/>
                  <a:gd name="T6" fmla="*/ 27 w 489"/>
                  <a:gd name="T7" fmla="*/ 16 h 296"/>
                  <a:gd name="T8" fmla="*/ 20 w 489"/>
                  <a:gd name="T9" fmla="*/ 15 h 296"/>
                  <a:gd name="T10" fmla="*/ 8 w 489"/>
                  <a:gd name="T11" fmla="*/ 10 h 296"/>
                  <a:gd name="T12" fmla="*/ 3 w 489"/>
                  <a:gd name="T13" fmla="*/ 5 h 296"/>
                  <a:gd name="T14" fmla="*/ 6 w 489"/>
                  <a:gd name="T15" fmla="*/ 11 h 296"/>
                  <a:gd name="T16" fmla="*/ 17 w 489"/>
                  <a:gd name="T17" fmla="*/ 17 h 296"/>
                  <a:gd name="T18" fmla="*/ 29 w 489"/>
                  <a:gd name="T19" fmla="*/ 19 h 296"/>
                  <a:gd name="T20" fmla="*/ 30 w 489"/>
                  <a:gd name="T21" fmla="*/ 14 h 296"/>
                  <a:gd name="T22" fmla="*/ 24 w 489"/>
                  <a:gd name="T23" fmla="*/ 8 h 296"/>
                  <a:gd name="T24" fmla="*/ 10 w 489"/>
                  <a:gd name="T25" fmla="*/ 2 h 296"/>
                  <a:gd name="T26" fmla="*/ 0 w 489"/>
                  <a:gd name="T27" fmla="*/ 0 h 296"/>
                  <a:gd name="T28" fmla="*/ 0 w 489"/>
                  <a:gd name="T29" fmla="*/ 3 h 296"/>
                  <a:gd name="T30" fmla="*/ 0 w 489"/>
                  <a:gd name="T31" fmla="*/ 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 w 213"/>
                  <a:gd name="T1" fmla="*/ 0 h 478"/>
                  <a:gd name="T2" fmla="*/ 6 w 213"/>
                  <a:gd name="T3" fmla="*/ 1 h 478"/>
                  <a:gd name="T4" fmla="*/ 5 w 213"/>
                  <a:gd name="T5" fmla="*/ 12 h 478"/>
                  <a:gd name="T6" fmla="*/ 7 w 213"/>
                  <a:gd name="T7" fmla="*/ 20 h 478"/>
                  <a:gd name="T8" fmla="*/ 14 w 213"/>
                  <a:gd name="T9" fmla="*/ 28 h 478"/>
                  <a:gd name="T10" fmla="*/ 7 w 213"/>
                  <a:gd name="T11" fmla="*/ 29 h 478"/>
                  <a:gd name="T12" fmla="*/ 2 w 213"/>
                  <a:gd name="T13" fmla="*/ 21 h 478"/>
                  <a:gd name="T14" fmla="*/ 0 w 213"/>
                  <a:gd name="T15" fmla="*/ 3 h 478"/>
                  <a:gd name="T16" fmla="*/ 2 w 213"/>
                  <a:gd name="T17" fmla="*/ 0 h 478"/>
                  <a:gd name="T18" fmla="*/ 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7 w 150"/>
                    <a:gd name="T1" fmla="*/ 0 h 173"/>
                    <a:gd name="T2" fmla="*/ 3 w 150"/>
                    <a:gd name="T3" fmla="*/ 5 h 173"/>
                    <a:gd name="T4" fmla="*/ 0 w 150"/>
                    <a:gd name="T5" fmla="*/ 11 h 173"/>
                    <a:gd name="T6" fmla="*/ 5 w 150"/>
                    <a:gd name="T7" fmla="*/ 10 h 173"/>
                    <a:gd name="T8" fmla="*/ 7 w 150"/>
                    <a:gd name="T9" fmla="*/ 6 h 173"/>
                    <a:gd name="T10" fmla="*/ 10 w 150"/>
                    <a:gd name="T11" fmla="*/ 2 h 173"/>
                    <a:gd name="T12" fmla="*/ 7 w 150"/>
                    <a:gd name="T13" fmla="*/ 0 h 173"/>
                    <a:gd name="T14" fmla="*/ 7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0 w 1684"/>
                    <a:gd name="T1" fmla="*/ 0 h 880"/>
                    <a:gd name="T2" fmla="*/ 4 w 1684"/>
                    <a:gd name="T3" fmla="*/ 4 h 880"/>
                    <a:gd name="T4" fmla="*/ 0 w 1684"/>
                    <a:gd name="T5" fmla="*/ 13 h 880"/>
                    <a:gd name="T6" fmla="*/ 5 w 1684"/>
                    <a:gd name="T7" fmla="*/ 23 h 880"/>
                    <a:gd name="T8" fmla="*/ 74 w 1684"/>
                    <a:gd name="T9" fmla="*/ 55 h 880"/>
                    <a:gd name="T10" fmla="*/ 89 w 1684"/>
                    <a:gd name="T11" fmla="*/ 53 h 880"/>
                    <a:gd name="T12" fmla="*/ 101 w 1684"/>
                    <a:gd name="T13" fmla="*/ 55 h 880"/>
                    <a:gd name="T14" fmla="*/ 106 w 1684"/>
                    <a:gd name="T15" fmla="*/ 51 h 880"/>
                    <a:gd name="T16" fmla="*/ 94 w 1684"/>
                    <a:gd name="T17" fmla="*/ 42 h 880"/>
                    <a:gd name="T18" fmla="*/ 90 w 1684"/>
                    <a:gd name="T19" fmla="*/ 32 h 880"/>
                    <a:gd name="T20" fmla="*/ 86 w 1684"/>
                    <a:gd name="T21" fmla="*/ 33 h 880"/>
                    <a:gd name="T22" fmla="*/ 90 w 1684"/>
                    <a:gd name="T23" fmla="*/ 42 h 880"/>
                    <a:gd name="T24" fmla="*/ 99 w 1684"/>
                    <a:gd name="T25" fmla="*/ 51 h 880"/>
                    <a:gd name="T26" fmla="*/ 89 w 1684"/>
                    <a:gd name="T27" fmla="*/ 50 h 880"/>
                    <a:gd name="T28" fmla="*/ 77 w 1684"/>
                    <a:gd name="T29" fmla="*/ 51 h 880"/>
                    <a:gd name="T30" fmla="*/ 79 w 1684"/>
                    <a:gd name="T31" fmla="*/ 41 h 880"/>
                    <a:gd name="T32" fmla="*/ 84 w 1684"/>
                    <a:gd name="T33" fmla="*/ 34 h 880"/>
                    <a:gd name="T34" fmla="*/ 78 w 1684"/>
                    <a:gd name="T35" fmla="*/ 35 h 880"/>
                    <a:gd name="T36" fmla="*/ 73 w 1684"/>
                    <a:gd name="T37" fmla="*/ 42 h 880"/>
                    <a:gd name="T38" fmla="*/ 72 w 1684"/>
                    <a:gd name="T39" fmla="*/ 50 h 880"/>
                    <a:gd name="T40" fmla="*/ 7 w 1684"/>
                    <a:gd name="T41" fmla="*/ 20 h 880"/>
                    <a:gd name="T42" fmla="*/ 5 w 1684"/>
                    <a:gd name="T43" fmla="*/ 14 h 880"/>
                    <a:gd name="T44" fmla="*/ 7 w 1684"/>
                    <a:gd name="T45" fmla="*/ 6 h 880"/>
                    <a:gd name="T46" fmla="*/ 14 w 1684"/>
                    <a:gd name="T47" fmla="*/ 0 h 880"/>
                    <a:gd name="T48" fmla="*/ 10 w 1684"/>
                    <a:gd name="T49" fmla="*/ 0 h 880"/>
                    <a:gd name="T50" fmla="*/ 1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8 w 160"/>
                    <a:gd name="T1" fmla="*/ 0 h 335"/>
                    <a:gd name="T2" fmla="*/ 2 w 160"/>
                    <a:gd name="T3" fmla="*/ 6 h 335"/>
                    <a:gd name="T4" fmla="*/ 0 w 160"/>
                    <a:gd name="T5" fmla="*/ 14 h 335"/>
                    <a:gd name="T6" fmla="*/ 3 w 160"/>
                    <a:gd name="T7" fmla="*/ 19 h 335"/>
                    <a:gd name="T8" fmla="*/ 6 w 160"/>
                    <a:gd name="T9" fmla="*/ 20 h 335"/>
                    <a:gd name="T10" fmla="*/ 5 w 160"/>
                    <a:gd name="T11" fmla="*/ 9 h 335"/>
                    <a:gd name="T12" fmla="*/ 10 w 160"/>
                    <a:gd name="T13" fmla="*/ 1 h 335"/>
                    <a:gd name="T14" fmla="*/ 8 w 160"/>
                    <a:gd name="T15" fmla="*/ 0 h 335"/>
                    <a:gd name="T16" fmla="*/ 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4 w 642"/>
                    <a:gd name="T1" fmla="*/ 56 h 1188"/>
                    <a:gd name="T2" fmla="*/ 0 w 642"/>
                    <a:gd name="T3" fmla="*/ 8 h 1188"/>
                    <a:gd name="T4" fmla="*/ 6 w 642"/>
                    <a:gd name="T5" fmla="*/ 3 h 1188"/>
                    <a:gd name="T6" fmla="*/ 17 w 642"/>
                    <a:gd name="T7" fmla="*/ 0 h 1188"/>
                    <a:gd name="T8" fmla="*/ 25 w 642"/>
                    <a:gd name="T9" fmla="*/ 4 h 1188"/>
                    <a:gd name="T10" fmla="*/ 41 w 642"/>
                    <a:gd name="T11" fmla="*/ 75 h 1188"/>
                    <a:gd name="T12" fmla="*/ 35 w 642"/>
                    <a:gd name="T13" fmla="*/ 69 h 1188"/>
                    <a:gd name="T14" fmla="*/ 23 w 642"/>
                    <a:gd name="T15" fmla="*/ 7 h 1188"/>
                    <a:gd name="T16" fmla="*/ 15 w 642"/>
                    <a:gd name="T17" fmla="*/ 4 h 1188"/>
                    <a:gd name="T18" fmla="*/ 8 w 642"/>
                    <a:gd name="T19" fmla="*/ 5 h 1188"/>
                    <a:gd name="T20" fmla="*/ 5 w 642"/>
                    <a:gd name="T21" fmla="*/ 9 h 1188"/>
                    <a:gd name="T22" fmla="*/ 20 w 642"/>
                    <a:gd name="T23" fmla="*/ 58 h 1188"/>
                    <a:gd name="T24" fmla="*/ 14 w 642"/>
                    <a:gd name="T25" fmla="*/ 56 h 1188"/>
                    <a:gd name="T26" fmla="*/ 14 w 642"/>
                    <a:gd name="T27" fmla="*/ 5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 h 504"/>
                    <a:gd name="T2" fmla="*/ 5 w 192"/>
                    <a:gd name="T3" fmla="*/ 13 h 504"/>
                    <a:gd name="T4" fmla="*/ 8 w 192"/>
                    <a:gd name="T5" fmla="*/ 20 h 504"/>
                    <a:gd name="T6" fmla="*/ 8 w 192"/>
                    <a:gd name="T7" fmla="*/ 32 h 504"/>
                    <a:gd name="T8" fmla="*/ 12 w 192"/>
                    <a:gd name="T9" fmla="*/ 32 h 504"/>
                    <a:gd name="T10" fmla="*/ 12 w 192"/>
                    <a:gd name="T11" fmla="*/ 23 h 504"/>
                    <a:gd name="T12" fmla="*/ 11 w 192"/>
                    <a:gd name="T13" fmla="*/ 13 h 504"/>
                    <a:gd name="T14" fmla="*/ 7 w 192"/>
                    <a:gd name="T15" fmla="*/ 4 h 504"/>
                    <a:gd name="T16" fmla="*/ 4 w 192"/>
                    <a:gd name="T17" fmla="*/ 0 h 504"/>
                    <a:gd name="T18" fmla="*/ 0 w 192"/>
                    <a:gd name="T19" fmla="*/ 2 h 504"/>
                    <a:gd name="T20" fmla="*/ 0 w 192"/>
                    <a:gd name="T21" fmla="*/ 2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9 w 390"/>
                    <a:gd name="T1" fmla="*/ 0 h 269"/>
                    <a:gd name="T2" fmla="*/ 17 w 390"/>
                    <a:gd name="T3" fmla="*/ 2 h 269"/>
                    <a:gd name="T4" fmla="*/ 16 w 390"/>
                    <a:gd name="T5" fmla="*/ 5 h 269"/>
                    <a:gd name="T6" fmla="*/ 0 w 390"/>
                    <a:gd name="T7" fmla="*/ 11 h 269"/>
                    <a:gd name="T8" fmla="*/ 0 w 390"/>
                    <a:gd name="T9" fmla="*/ 14 h 269"/>
                    <a:gd name="T10" fmla="*/ 18 w 390"/>
                    <a:gd name="T11" fmla="*/ 15 h 269"/>
                    <a:gd name="T12" fmla="*/ 20 w 390"/>
                    <a:gd name="T13" fmla="*/ 17 h 269"/>
                    <a:gd name="T14" fmla="*/ 25 w 390"/>
                    <a:gd name="T15" fmla="*/ 17 h 269"/>
                    <a:gd name="T16" fmla="*/ 24 w 390"/>
                    <a:gd name="T17" fmla="*/ 12 h 269"/>
                    <a:gd name="T18" fmla="*/ 8 w 390"/>
                    <a:gd name="T19" fmla="*/ 11 h 269"/>
                    <a:gd name="T20" fmla="*/ 21 w 390"/>
                    <a:gd name="T21" fmla="*/ 6 h 269"/>
                    <a:gd name="T22" fmla="*/ 19 w 390"/>
                    <a:gd name="T23" fmla="*/ 0 h 269"/>
                    <a:gd name="T24" fmla="*/ 1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9 h 424"/>
                    <a:gd name="T2" fmla="*/ 54 w 941"/>
                    <a:gd name="T3" fmla="*/ 0 h 424"/>
                    <a:gd name="T4" fmla="*/ 58 w 941"/>
                    <a:gd name="T5" fmla="*/ 5 h 424"/>
                    <a:gd name="T6" fmla="*/ 59 w 941"/>
                    <a:gd name="T7" fmla="*/ 12 h 424"/>
                    <a:gd name="T8" fmla="*/ 57 w 941"/>
                    <a:gd name="T9" fmla="*/ 18 h 424"/>
                    <a:gd name="T10" fmla="*/ 4 w 941"/>
                    <a:gd name="T11" fmla="*/ 27 h 424"/>
                    <a:gd name="T12" fmla="*/ 4 w 941"/>
                    <a:gd name="T13" fmla="*/ 24 h 424"/>
                    <a:gd name="T14" fmla="*/ 54 w 941"/>
                    <a:gd name="T15" fmla="*/ 16 h 424"/>
                    <a:gd name="T16" fmla="*/ 56 w 941"/>
                    <a:gd name="T17" fmla="*/ 10 h 424"/>
                    <a:gd name="T18" fmla="*/ 53 w 941"/>
                    <a:gd name="T19" fmla="*/ 4 h 424"/>
                    <a:gd name="T20" fmla="*/ 0 w 941"/>
                    <a:gd name="T21" fmla="*/ 12 h 424"/>
                    <a:gd name="T22" fmla="*/ 0 w 941"/>
                    <a:gd name="T23" fmla="*/ 9 h 424"/>
                    <a:gd name="T24" fmla="*/ 0 w 941"/>
                    <a:gd name="T25" fmla="*/ 9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7 h 173"/>
                    <a:gd name="T2" fmla="*/ 5 w 488"/>
                    <a:gd name="T3" fmla="*/ 10 h 173"/>
                    <a:gd name="T4" fmla="*/ 14 w 488"/>
                    <a:gd name="T5" fmla="*/ 10 h 173"/>
                    <a:gd name="T6" fmla="*/ 27 w 488"/>
                    <a:gd name="T7" fmla="*/ 7 h 173"/>
                    <a:gd name="T8" fmla="*/ 31 w 488"/>
                    <a:gd name="T9" fmla="*/ 2 h 173"/>
                    <a:gd name="T10" fmla="*/ 28 w 488"/>
                    <a:gd name="T11" fmla="*/ 0 h 173"/>
                    <a:gd name="T12" fmla="*/ 16 w 488"/>
                    <a:gd name="T13" fmla="*/ 0 h 173"/>
                    <a:gd name="T14" fmla="*/ 7 w 488"/>
                    <a:gd name="T15" fmla="*/ 0 h 173"/>
                    <a:gd name="T16" fmla="*/ 1 w 488"/>
                    <a:gd name="T17" fmla="*/ 4 h 173"/>
                    <a:gd name="T18" fmla="*/ 7 w 488"/>
                    <a:gd name="T19" fmla="*/ 5 h 173"/>
                    <a:gd name="T20" fmla="*/ 18 w 488"/>
                    <a:gd name="T21" fmla="*/ 3 h 173"/>
                    <a:gd name="T22" fmla="*/ 27 w 488"/>
                    <a:gd name="T23" fmla="*/ 3 h 173"/>
                    <a:gd name="T24" fmla="*/ 17 w 488"/>
                    <a:gd name="T25" fmla="*/ 6 h 173"/>
                    <a:gd name="T26" fmla="*/ 9 w 488"/>
                    <a:gd name="T27" fmla="*/ 7 h 173"/>
                    <a:gd name="T28" fmla="*/ 0 w 488"/>
                    <a:gd name="T29" fmla="*/ 7 h 173"/>
                    <a:gd name="T30" fmla="*/ 0 w 488"/>
                    <a:gd name="T31" fmla="*/ 7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3 w 772"/>
                <a:gd name="T1" fmla="*/ 115 h 3266"/>
                <a:gd name="T2" fmla="*/ 2 w 772"/>
                <a:gd name="T3" fmla="*/ 107 h 3266"/>
                <a:gd name="T4" fmla="*/ 2 w 772"/>
                <a:gd name="T5" fmla="*/ 101 h 3266"/>
                <a:gd name="T6" fmla="*/ 2 w 772"/>
                <a:gd name="T7" fmla="*/ 93 h 3266"/>
                <a:gd name="T8" fmla="*/ 3 w 772"/>
                <a:gd name="T9" fmla="*/ 82 h 3266"/>
                <a:gd name="T10" fmla="*/ 3 w 772"/>
                <a:gd name="T11" fmla="*/ 76 h 3266"/>
                <a:gd name="T12" fmla="*/ 3 w 772"/>
                <a:gd name="T13" fmla="*/ 71 h 3266"/>
                <a:gd name="T14" fmla="*/ 2 w 772"/>
                <a:gd name="T15" fmla="*/ 68 h 3266"/>
                <a:gd name="T16" fmla="*/ 2 w 772"/>
                <a:gd name="T17" fmla="*/ 63 h 3266"/>
                <a:gd name="T18" fmla="*/ 2 w 772"/>
                <a:gd name="T19" fmla="*/ 58 h 3266"/>
                <a:gd name="T20" fmla="*/ 4 w 772"/>
                <a:gd name="T21" fmla="*/ 42 h 3266"/>
                <a:gd name="T22" fmla="*/ 4 w 772"/>
                <a:gd name="T23" fmla="*/ 35 h 3266"/>
                <a:gd name="T24" fmla="*/ 3 w 772"/>
                <a:gd name="T25" fmla="*/ 26 h 3266"/>
                <a:gd name="T26" fmla="*/ 2 w 772"/>
                <a:gd name="T27" fmla="*/ 22 h 3266"/>
                <a:gd name="T28" fmla="*/ 1 w 772"/>
                <a:gd name="T29" fmla="*/ 15 h 3266"/>
                <a:gd name="T30" fmla="*/ 0 w 772"/>
                <a:gd name="T31" fmla="*/ 0 h 3266"/>
                <a:gd name="T32" fmla="*/ 0 w 772"/>
                <a:gd name="T33" fmla="*/ 14 h 3266"/>
                <a:gd name="T34" fmla="*/ 1 w 772"/>
                <a:gd name="T35" fmla="*/ 22 h 3266"/>
                <a:gd name="T36" fmla="*/ 2 w 772"/>
                <a:gd name="T37" fmla="*/ 28 h 3266"/>
                <a:gd name="T38" fmla="*/ 3 w 772"/>
                <a:gd name="T39" fmla="*/ 30 h 3266"/>
                <a:gd name="T40" fmla="*/ 3 w 772"/>
                <a:gd name="T41" fmla="*/ 38 h 3266"/>
                <a:gd name="T42" fmla="*/ 2 w 772"/>
                <a:gd name="T43" fmla="*/ 46 h 3266"/>
                <a:gd name="T44" fmla="*/ 1 w 772"/>
                <a:gd name="T45" fmla="*/ 60 h 3266"/>
                <a:gd name="T46" fmla="*/ 1 w 772"/>
                <a:gd name="T47" fmla="*/ 69 h 3266"/>
                <a:gd name="T48" fmla="*/ 2 w 772"/>
                <a:gd name="T49" fmla="*/ 75 h 3266"/>
                <a:gd name="T50" fmla="*/ 2 w 772"/>
                <a:gd name="T51" fmla="*/ 80 h 3266"/>
                <a:gd name="T52" fmla="*/ 1 w 772"/>
                <a:gd name="T53" fmla="*/ 89 h 3266"/>
                <a:gd name="T54" fmla="*/ 1 w 772"/>
                <a:gd name="T55" fmla="*/ 99 h 3266"/>
                <a:gd name="T56" fmla="*/ 1 w 772"/>
                <a:gd name="T57" fmla="*/ 109 h 3266"/>
                <a:gd name="T58" fmla="*/ 2 w 772"/>
                <a:gd name="T59" fmla="*/ 114 h 3266"/>
                <a:gd name="T60" fmla="*/ 3 w 772"/>
                <a:gd name="T61" fmla="*/ 119 h 3266"/>
                <a:gd name="T62" fmla="*/ 3 w 772"/>
                <a:gd name="T63" fmla="*/ 115 h 3266"/>
                <a:gd name="T64" fmla="*/ 3 w 772"/>
                <a:gd name="T65" fmla="*/ 11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3 w 772"/>
                <a:gd name="T1" fmla="*/ 198 h 3266"/>
                <a:gd name="T2" fmla="*/ 2 w 772"/>
                <a:gd name="T3" fmla="*/ 185 h 3266"/>
                <a:gd name="T4" fmla="*/ 2 w 772"/>
                <a:gd name="T5" fmla="*/ 174 h 3266"/>
                <a:gd name="T6" fmla="*/ 2 w 772"/>
                <a:gd name="T7" fmla="*/ 159 h 3266"/>
                <a:gd name="T8" fmla="*/ 3 w 772"/>
                <a:gd name="T9" fmla="*/ 141 h 3266"/>
                <a:gd name="T10" fmla="*/ 3 w 772"/>
                <a:gd name="T11" fmla="*/ 130 h 3266"/>
                <a:gd name="T12" fmla="*/ 3 w 772"/>
                <a:gd name="T13" fmla="*/ 122 h 3266"/>
                <a:gd name="T14" fmla="*/ 2 w 772"/>
                <a:gd name="T15" fmla="*/ 117 h 3266"/>
                <a:gd name="T16" fmla="*/ 2 w 772"/>
                <a:gd name="T17" fmla="*/ 110 h 3266"/>
                <a:gd name="T18" fmla="*/ 2 w 772"/>
                <a:gd name="T19" fmla="*/ 100 h 3266"/>
                <a:gd name="T20" fmla="*/ 4 w 772"/>
                <a:gd name="T21" fmla="*/ 73 h 3266"/>
                <a:gd name="T22" fmla="*/ 4 w 772"/>
                <a:gd name="T23" fmla="*/ 60 h 3266"/>
                <a:gd name="T24" fmla="*/ 3 w 772"/>
                <a:gd name="T25" fmla="*/ 45 h 3266"/>
                <a:gd name="T26" fmla="*/ 2 w 772"/>
                <a:gd name="T27" fmla="*/ 38 h 3266"/>
                <a:gd name="T28" fmla="*/ 1 w 772"/>
                <a:gd name="T29" fmla="*/ 27 h 3266"/>
                <a:gd name="T30" fmla="*/ 0 w 772"/>
                <a:gd name="T31" fmla="*/ 0 h 3266"/>
                <a:gd name="T32" fmla="*/ 0 w 772"/>
                <a:gd name="T33" fmla="*/ 24 h 3266"/>
                <a:gd name="T34" fmla="*/ 1 w 772"/>
                <a:gd name="T35" fmla="*/ 39 h 3266"/>
                <a:gd name="T36" fmla="*/ 2 w 772"/>
                <a:gd name="T37" fmla="*/ 48 h 3266"/>
                <a:gd name="T38" fmla="*/ 3 w 772"/>
                <a:gd name="T39" fmla="*/ 53 h 3266"/>
                <a:gd name="T40" fmla="*/ 3 w 772"/>
                <a:gd name="T41" fmla="*/ 66 h 3266"/>
                <a:gd name="T42" fmla="*/ 2 w 772"/>
                <a:gd name="T43" fmla="*/ 80 h 3266"/>
                <a:gd name="T44" fmla="*/ 1 w 772"/>
                <a:gd name="T45" fmla="*/ 104 h 3266"/>
                <a:gd name="T46" fmla="*/ 1 w 772"/>
                <a:gd name="T47" fmla="*/ 120 h 3266"/>
                <a:gd name="T48" fmla="*/ 2 w 772"/>
                <a:gd name="T49" fmla="*/ 129 h 3266"/>
                <a:gd name="T50" fmla="*/ 2 w 772"/>
                <a:gd name="T51" fmla="*/ 137 h 3266"/>
                <a:gd name="T52" fmla="*/ 1 w 772"/>
                <a:gd name="T53" fmla="*/ 154 h 3266"/>
                <a:gd name="T54" fmla="*/ 1 w 772"/>
                <a:gd name="T55" fmla="*/ 170 h 3266"/>
                <a:gd name="T56" fmla="*/ 1 w 772"/>
                <a:gd name="T57" fmla="*/ 188 h 3266"/>
                <a:gd name="T58" fmla="*/ 2 w 772"/>
                <a:gd name="T59" fmla="*/ 197 h 3266"/>
                <a:gd name="T60" fmla="*/ 3 w 772"/>
                <a:gd name="T61" fmla="*/ 205 h 3266"/>
                <a:gd name="T62" fmla="*/ 3 w 772"/>
                <a:gd name="T63" fmla="*/ 198 h 3266"/>
                <a:gd name="T64" fmla="*/ 3 w 772"/>
                <a:gd name="T65" fmla="*/ 19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 w 245"/>
                  <a:gd name="T1" fmla="*/ 0 h 806"/>
                  <a:gd name="T2" fmla="*/ 1 w 245"/>
                  <a:gd name="T3" fmla="*/ 6 h 806"/>
                  <a:gd name="T4" fmla="*/ 0 w 245"/>
                  <a:gd name="T5" fmla="*/ 13 h 806"/>
                  <a:gd name="T6" fmla="*/ 0 w 245"/>
                  <a:gd name="T7" fmla="*/ 13 h 806"/>
                  <a:gd name="T8" fmla="*/ 1 w 245"/>
                  <a:gd name="T9" fmla="*/ 6 h 806"/>
                  <a:gd name="T10" fmla="*/ 1 w 245"/>
                  <a:gd name="T11" fmla="*/ 0 h 806"/>
                  <a:gd name="T12" fmla="*/ 1 w 245"/>
                  <a:gd name="T13" fmla="*/ 0 h 806"/>
                  <a:gd name="T14" fmla="*/ 1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 w 604"/>
                    <a:gd name="T3" fmla="*/ 3 h 349"/>
                    <a:gd name="T4" fmla="*/ 2 w 604"/>
                    <a:gd name="T5" fmla="*/ 6 h 349"/>
                    <a:gd name="T6" fmla="*/ 3 w 604"/>
                    <a:gd name="T7" fmla="*/ 2 h 349"/>
                    <a:gd name="T8" fmla="*/ 2 w 604"/>
                    <a:gd name="T9" fmla="*/ 0 h 349"/>
                    <a:gd name="T10" fmla="*/ 2 w 604"/>
                    <a:gd name="T11" fmla="*/ 3 h 349"/>
                    <a:gd name="T12" fmla="*/ 1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3 w 1064"/>
                    <a:gd name="T1" fmla="*/ 2 h 1230"/>
                    <a:gd name="T2" fmla="*/ 2 w 1064"/>
                    <a:gd name="T3" fmla="*/ 6 h 1230"/>
                    <a:gd name="T4" fmla="*/ 1 w 1064"/>
                    <a:gd name="T5" fmla="*/ 12 h 1230"/>
                    <a:gd name="T6" fmla="*/ 0 w 1064"/>
                    <a:gd name="T7" fmla="*/ 18 h 1230"/>
                    <a:gd name="T8" fmla="*/ 0 w 1064"/>
                    <a:gd name="T9" fmla="*/ 20 h 1230"/>
                    <a:gd name="T10" fmla="*/ 1 w 1064"/>
                    <a:gd name="T11" fmla="*/ 19 h 1230"/>
                    <a:gd name="T12" fmla="*/ 2 w 1064"/>
                    <a:gd name="T13" fmla="*/ 15 h 1230"/>
                    <a:gd name="T14" fmla="*/ 4 w 1064"/>
                    <a:gd name="T15" fmla="*/ 9 h 1230"/>
                    <a:gd name="T16" fmla="*/ 4 w 1064"/>
                    <a:gd name="T17" fmla="*/ 4 h 1230"/>
                    <a:gd name="T18" fmla="*/ 4 w 1064"/>
                    <a:gd name="T19" fmla="*/ 1 h 1230"/>
                    <a:gd name="T20" fmla="*/ 4 w 1064"/>
                    <a:gd name="T21" fmla="*/ 0 h 1230"/>
                    <a:gd name="T22" fmla="*/ 3 w 1064"/>
                    <a:gd name="T23" fmla="*/ 1 h 1230"/>
                    <a:gd name="T24" fmla="*/ 4 w 1064"/>
                    <a:gd name="T25" fmla="*/ 2 h 1230"/>
                    <a:gd name="T26" fmla="*/ 4 w 1064"/>
                    <a:gd name="T27" fmla="*/ 6 h 1230"/>
                    <a:gd name="T28" fmla="*/ 3 w 1064"/>
                    <a:gd name="T29" fmla="*/ 11 h 1230"/>
                    <a:gd name="T30" fmla="*/ 2 w 1064"/>
                    <a:gd name="T31" fmla="*/ 16 h 1230"/>
                    <a:gd name="T32" fmla="*/ 1 w 1064"/>
                    <a:gd name="T33" fmla="*/ 18 h 1230"/>
                    <a:gd name="T34" fmla="*/ 1 w 1064"/>
                    <a:gd name="T35" fmla="*/ 15 h 1230"/>
                    <a:gd name="T36" fmla="*/ 2 w 1064"/>
                    <a:gd name="T37" fmla="*/ 8 h 1230"/>
                    <a:gd name="T38" fmla="*/ 3 w 1064"/>
                    <a:gd name="T39" fmla="*/ 2 h 1230"/>
                    <a:gd name="T40" fmla="*/ 3 w 1064"/>
                    <a:gd name="T41" fmla="*/ 2 h 1230"/>
                    <a:gd name="T42" fmla="*/ 3 w 1064"/>
                    <a:gd name="T43" fmla="*/ 2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8 w 2002"/>
                    <a:gd name="T1" fmla="*/ 0 h 2521"/>
                    <a:gd name="T2" fmla="*/ 0 w 2002"/>
                    <a:gd name="T3" fmla="*/ 41 h 2521"/>
                    <a:gd name="T4" fmla="*/ 1 w 2002"/>
                    <a:gd name="T5" fmla="*/ 40 h 2521"/>
                    <a:gd name="T6" fmla="*/ 8 w 2002"/>
                    <a:gd name="T7" fmla="*/ 1 h 2521"/>
                    <a:gd name="T8" fmla="*/ 8 w 2002"/>
                    <a:gd name="T9" fmla="*/ 0 h 2521"/>
                    <a:gd name="T10" fmla="*/ 8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1 w 3007"/>
                    <a:gd name="T1" fmla="*/ 46 h 3771"/>
                    <a:gd name="T2" fmla="*/ 2 w 3007"/>
                    <a:gd name="T3" fmla="*/ 46 h 3771"/>
                    <a:gd name="T4" fmla="*/ 3 w 3007"/>
                    <a:gd name="T5" fmla="*/ 48 h 3771"/>
                    <a:gd name="T6" fmla="*/ 3 w 3007"/>
                    <a:gd name="T7" fmla="*/ 46 h 3771"/>
                    <a:gd name="T8" fmla="*/ 2 w 3007"/>
                    <a:gd name="T9" fmla="*/ 43 h 3771"/>
                    <a:gd name="T10" fmla="*/ 3 w 3007"/>
                    <a:gd name="T11" fmla="*/ 44 h 3771"/>
                    <a:gd name="T12" fmla="*/ 4 w 3007"/>
                    <a:gd name="T13" fmla="*/ 46 h 3771"/>
                    <a:gd name="T14" fmla="*/ 12 w 3007"/>
                    <a:gd name="T15" fmla="*/ 7 h 3771"/>
                    <a:gd name="T16" fmla="*/ 10 w 3007"/>
                    <a:gd name="T17" fmla="*/ 2 h 3771"/>
                    <a:gd name="T18" fmla="*/ 9 w 3007"/>
                    <a:gd name="T19" fmla="*/ 0 h 3771"/>
                    <a:gd name="T20" fmla="*/ 11 w 3007"/>
                    <a:gd name="T21" fmla="*/ 1 h 3771"/>
                    <a:gd name="T22" fmla="*/ 12 w 3007"/>
                    <a:gd name="T23" fmla="*/ 7 h 3771"/>
                    <a:gd name="T24" fmla="*/ 3 w 3007"/>
                    <a:gd name="T25" fmla="*/ 53 h 3771"/>
                    <a:gd name="T26" fmla="*/ 2 w 3007"/>
                    <a:gd name="T27" fmla="*/ 55 h 3771"/>
                    <a:gd name="T28" fmla="*/ 1 w 3007"/>
                    <a:gd name="T29" fmla="*/ 61 h 3771"/>
                    <a:gd name="T30" fmla="*/ 0 w 3007"/>
                    <a:gd name="T31" fmla="*/ 59 h 3771"/>
                    <a:gd name="T32" fmla="*/ 1 w 3007"/>
                    <a:gd name="T33" fmla="*/ 58 h 3771"/>
                    <a:gd name="T34" fmla="*/ 2 w 3007"/>
                    <a:gd name="T35" fmla="*/ 55 h 3771"/>
                    <a:gd name="T36" fmla="*/ 1 w 3007"/>
                    <a:gd name="T37" fmla="*/ 53 h 3771"/>
                    <a:gd name="T38" fmla="*/ 1 w 3007"/>
                    <a:gd name="T39" fmla="*/ 51 h 3771"/>
                    <a:gd name="T40" fmla="*/ 2 w 3007"/>
                    <a:gd name="T41" fmla="*/ 53 h 3771"/>
                    <a:gd name="T42" fmla="*/ 2 w 3007"/>
                    <a:gd name="T43" fmla="*/ 51 h 3771"/>
                    <a:gd name="T44" fmla="*/ 3 w 3007"/>
                    <a:gd name="T45" fmla="*/ 52 h 3771"/>
                    <a:gd name="T46" fmla="*/ 2 w 3007"/>
                    <a:gd name="T47" fmla="*/ 50 h 3771"/>
                    <a:gd name="T48" fmla="*/ 3 w 3007"/>
                    <a:gd name="T49" fmla="*/ 50 h 3771"/>
                    <a:gd name="T50" fmla="*/ 1 w 3007"/>
                    <a:gd name="T51" fmla="*/ 46 h 3771"/>
                    <a:gd name="T52" fmla="*/ 1 w 3007"/>
                    <a:gd name="T53" fmla="*/ 4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1 h 342"/>
                    <a:gd name="T2" fmla="*/ 1 w 673"/>
                    <a:gd name="T3" fmla="*/ 2 h 342"/>
                    <a:gd name="T4" fmla="*/ 3 w 673"/>
                    <a:gd name="T5" fmla="*/ 6 h 342"/>
                    <a:gd name="T6" fmla="*/ 3 w 673"/>
                    <a:gd name="T7" fmla="*/ 5 h 342"/>
                    <a:gd name="T8" fmla="*/ 2 w 673"/>
                    <a:gd name="T9" fmla="*/ 2 h 342"/>
                    <a:gd name="T10" fmla="*/ 0 w 673"/>
                    <a:gd name="T11" fmla="*/ 0 h 342"/>
                    <a:gd name="T12" fmla="*/ 0 w 673"/>
                    <a:gd name="T13" fmla="*/ 1 h 342"/>
                    <a:gd name="T14" fmla="*/ 0 w 673"/>
                    <a:gd name="T15" fmla="*/ 1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1 h 403"/>
                    <a:gd name="T2" fmla="*/ 2 w 716"/>
                    <a:gd name="T3" fmla="*/ 3 h 403"/>
                    <a:gd name="T4" fmla="*/ 3 w 716"/>
                    <a:gd name="T5" fmla="*/ 6 h 403"/>
                    <a:gd name="T6" fmla="*/ 3 w 716"/>
                    <a:gd name="T7" fmla="*/ 5 h 403"/>
                    <a:gd name="T8" fmla="*/ 2 w 716"/>
                    <a:gd name="T9" fmla="*/ 2 h 403"/>
                    <a:gd name="T10" fmla="*/ 0 w 716"/>
                    <a:gd name="T11" fmla="*/ 0 h 403"/>
                    <a:gd name="T12" fmla="*/ 0 w 716"/>
                    <a:gd name="T13" fmla="*/ 1 h 403"/>
                    <a:gd name="T14" fmla="*/ 0 w 716"/>
                    <a:gd name="T15" fmla="*/ 1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 h 411"/>
                    <a:gd name="T2" fmla="*/ 1 w 717"/>
                    <a:gd name="T3" fmla="*/ 2 h 411"/>
                    <a:gd name="T4" fmla="*/ 3 w 717"/>
                    <a:gd name="T5" fmla="*/ 7 h 411"/>
                    <a:gd name="T6" fmla="*/ 3 w 717"/>
                    <a:gd name="T7" fmla="*/ 5 h 411"/>
                    <a:gd name="T8" fmla="*/ 2 w 717"/>
                    <a:gd name="T9" fmla="*/ 1 h 411"/>
                    <a:gd name="T10" fmla="*/ 0 w 717"/>
                    <a:gd name="T11" fmla="*/ 0 h 411"/>
                    <a:gd name="T12" fmla="*/ 0 w 717"/>
                    <a:gd name="T13" fmla="*/ 1 h 411"/>
                    <a:gd name="T14" fmla="*/ 0 w 717"/>
                    <a:gd name="T15" fmla="*/ 1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1 h 386"/>
                    <a:gd name="T2" fmla="*/ 1 w 709"/>
                    <a:gd name="T3" fmla="*/ 2 h 386"/>
                    <a:gd name="T4" fmla="*/ 3 w 709"/>
                    <a:gd name="T5" fmla="*/ 6 h 386"/>
                    <a:gd name="T6" fmla="*/ 3 w 709"/>
                    <a:gd name="T7" fmla="*/ 5 h 386"/>
                    <a:gd name="T8" fmla="*/ 1 w 709"/>
                    <a:gd name="T9" fmla="*/ 1 h 386"/>
                    <a:gd name="T10" fmla="*/ 0 w 709"/>
                    <a:gd name="T11" fmla="*/ 0 h 386"/>
                    <a:gd name="T12" fmla="*/ 0 w 709"/>
                    <a:gd name="T13" fmla="*/ 1 h 386"/>
                    <a:gd name="T14" fmla="*/ 0 w 709"/>
                    <a:gd name="T15" fmla="*/ 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10.x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rgbClr val="CC0066"/>
                </a:solidFill>
              </a:rPr>
              <a:t>Механическая энергия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solidFill>
                  <a:srgbClr val="0066FF"/>
                </a:solidFill>
              </a:rPr>
              <a:t>Закон сохранения энергии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0825" y="836613"/>
            <a:ext cx="7850188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Задача № 1.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  </a:t>
            </a:r>
            <a:r>
              <a:rPr lang="ru-RU" sz="2400" i="1"/>
              <a:t>С какой начальной скоростью надо бросить вниз мяч с высоты </a:t>
            </a:r>
            <a:r>
              <a:rPr lang="en-US" sz="2400" i="1"/>
              <a:t>h</a:t>
            </a:r>
            <a:r>
              <a:rPr lang="ru-RU" sz="2400" i="1"/>
              <a:t>, чтобы он подпрыгнул на высоту </a:t>
            </a:r>
            <a:r>
              <a:rPr lang="en-US" sz="2400" i="1"/>
              <a:t>2h</a:t>
            </a:r>
            <a:r>
              <a:rPr lang="ru-RU" sz="2400" i="1"/>
              <a:t>? </a:t>
            </a:r>
            <a:r>
              <a:rPr lang="ru-RU" sz="2400" i="1">
                <a:hlinkClick r:id="rId3" action="ppaction://hlinksldjump"/>
              </a:rPr>
              <a:t>Считать удар абсолютно упругим.</a:t>
            </a:r>
            <a:endParaRPr lang="ru-RU" sz="2400" i="1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00113" y="3068638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Дано: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42988" y="3500438"/>
            <a:ext cx="79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</a:t>
            </a:r>
            <a:endParaRPr lang="ru-RU" sz="320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00113" y="4221163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Найти:</a:t>
            </a: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74713" y="4652963"/>
          <a:ext cx="1562100" cy="792162"/>
        </p:xfrm>
        <a:graphic>
          <a:graphicData uri="http://schemas.openxmlformats.org/presentationml/2006/ole">
            <p:oleObj spid="_x0000_s14342" name="Формула" r:id="rId4" imgW="381000" imgH="228600" progId="Equation.3">
              <p:embed/>
            </p:oleObj>
          </a:graphicData>
        </a:graphic>
      </p:graphicFrame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411413" y="2997200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11188" y="4149725"/>
            <a:ext cx="194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492500" y="2924175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Решение: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059113" y="6308725"/>
            <a:ext cx="52578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132138" y="4868863"/>
            <a:ext cx="863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32588" y="3357563"/>
            <a:ext cx="15113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995738" y="4868863"/>
            <a:ext cx="0" cy="14398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32588" y="3357563"/>
            <a:ext cx="0" cy="2951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3492500" y="53006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</a:t>
            </a:r>
            <a:endParaRPr lang="ru-RU" sz="2400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732588" y="46529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2h</a:t>
            </a:r>
            <a:endParaRPr lang="ru-RU" sz="2400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4140200" y="46529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7" name="Oval 21"/>
          <p:cNvSpPr>
            <a:spLocks noChangeArrowheads="1"/>
          </p:cNvSpPr>
          <p:nvPr/>
        </p:nvSpPr>
        <p:spPr bwMode="auto">
          <a:xfrm>
            <a:off x="5003800" y="58769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6156325" y="32131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3635375" y="4221163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Епо+Еко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5651500" y="32131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Еп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5508625" y="573405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5" grpId="0" animBg="1"/>
      <p:bldP spid="24586" grpId="0" animBg="1"/>
      <p:bldP spid="24587" grpId="0"/>
      <p:bldP spid="24588" grpId="0" animBg="1"/>
      <p:bldP spid="24589" grpId="0" animBg="1"/>
      <p:bldP spid="24590" grpId="0" animBg="1"/>
      <p:bldP spid="24592" grpId="0" animBg="1"/>
      <p:bldP spid="24593" grpId="0" animBg="1"/>
      <p:bldP spid="24594" grpId="0"/>
      <p:bldP spid="24595" grpId="0"/>
      <p:bldP spid="24596" grpId="0" animBg="1"/>
      <p:bldP spid="24597" grpId="0" animBg="1"/>
      <p:bldP spid="24598" grpId="0" animBg="1"/>
      <p:bldP spid="24599" grpId="0"/>
      <p:bldP spid="24600" grpId="0"/>
      <p:bldP spid="24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FF"/>
                </a:solidFill>
              </a:rPr>
              <a:t>Виды ударов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3300"/>
                </a:solidFill>
                <a:hlinkClick r:id="rId2" action="ppaction://hlinksldjump"/>
              </a:rPr>
              <a:t>Абсолютно упругий  удар</a:t>
            </a:r>
            <a:endParaRPr lang="ru-RU" smtClean="0">
              <a:solidFill>
                <a:srgbClr val="FF3300"/>
              </a:solidFill>
            </a:endParaRPr>
          </a:p>
          <a:p>
            <a:pPr eaLnBrk="1" hangingPunct="1"/>
            <a:r>
              <a:rPr lang="ru-RU" smtClean="0">
                <a:solidFill>
                  <a:srgbClr val="FF3300"/>
                </a:solidFill>
                <a:hlinkClick r:id="rId2" action="ppaction://hlinksldjump"/>
              </a:rPr>
              <a:t>Абсолютно неупругий удар</a:t>
            </a:r>
            <a:endParaRPr lang="ru-RU" smtClean="0">
              <a:solidFill>
                <a:srgbClr val="FF3300"/>
              </a:solidFill>
            </a:endParaRPr>
          </a:p>
          <a:p>
            <a:pPr eaLnBrk="1" hangingPunct="1"/>
            <a:r>
              <a:rPr lang="ru-RU" smtClean="0">
                <a:solidFill>
                  <a:srgbClr val="FF3300"/>
                </a:solidFill>
                <a:hlinkClick r:id="rId2" action="ppaction://hlinksldjump"/>
              </a:rPr>
              <a:t>Упругий удар</a:t>
            </a:r>
            <a:endParaRPr lang="ru-RU" smtClean="0">
              <a:solidFill>
                <a:srgbClr val="FF3300"/>
              </a:solidFill>
            </a:endParaRPr>
          </a:p>
          <a:p>
            <a:pPr eaLnBrk="1" hangingPunct="1"/>
            <a:r>
              <a:rPr lang="ru-RU" smtClean="0">
                <a:solidFill>
                  <a:srgbClr val="FF3300"/>
                </a:solidFill>
                <a:hlinkClick r:id="rId2" action="ppaction://hlinksldjump"/>
              </a:rPr>
              <a:t>Неупругий удар</a:t>
            </a:r>
            <a:endParaRPr lang="ru-RU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30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0825" y="620713"/>
            <a:ext cx="8137525" cy="415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>
                <a:solidFill>
                  <a:srgbClr val="FF3300"/>
                </a:solidFill>
              </a:rPr>
              <a:t>Механическая энергия не превращается во внутреннюю.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>
                <a:solidFill>
                  <a:srgbClr val="FF3300"/>
                </a:solidFill>
              </a:rPr>
              <a:t>Вся механическая энергия превращается во внутреннюю.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>
                <a:solidFill>
                  <a:srgbClr val="FF3300"/>
                </a:solidFill>
              </a:rPr>
              <a:t>Небольшая часть механической энергии превращается во внутреннюю.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>
                <a:solidFill>
                  <a:srgbClr val="FF3300"/>
                </a:solidFill>
              </a:rPr>
              <a:t>Почти вся механическая энергия превращается во внутреннюю.</a:t>
            </a:r>
          </a:p>
        </p:txBody>
      </p:sp>
      <p:sp>
        <p:nvSpPr>
          <p:cNvPr id="1638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40675" y="5949950"/>
            <a:ext cx="1223963" cy="9080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6875463" y="5949950"/>
            <a:ext cx="1009650" cy="9080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76375" y="76517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Епо +Еко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995738" y="1052513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43438" y="7651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Ек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580063" y="1052513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084888" y="765175"/>
            <a:ext cx="792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Еп</a:t>
            </a:r>
          </a:p>
        </p:txBody>
      </p:sp>
      <p:graphicFrame>
        <p:nvGraphicFramePr>
          <p:cNvPr id="17415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5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327025" y="1700213"/>
          <a:ext cx="8345488" cy="1497012"/>
        </p:xfrm>
        <a:graphic>
          <a:graphicData uri="http://schemas.openxmlformats.org/presentationml/2006/ole">
            <p:oleObj spid="_x0000_s17416" name="Формула" r:id="rId4" imgW="2336800" imgH="419100" progId="Equation.3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1497013" y="3219450"/>
          <a:ext cx="5573712" cy="1577975"/>
        </p:xfrm>
        <a:graphic>
          <a:graphicData uri="http://schemas.openxmlformats.org/presentationml/2006/ole">
            <p:oleObj spid="_x0000_s17417" name="Формула" r:id="rId5" imgW="1397000" imgH="419100" progId="Equation.3">
              <p:embed/>
            </p:oleObj>
          </a:graphicData>
        </a:graphic>
      </p:graphicFrame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4427538" y="4508500"/>
            <a:ext cx="2665412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Управляющая кнопка: возврат 1">
            <a:hlinkClick r:id="rId6" action="ppaction://hlinksldjump" highlightClick="1"/>
          </p:cNvPr>
          <p:cNvSpPr/>
          <p:nvPr/>
        </p:nvSpPr>
        <p:spPr>
          <a:xfrm>
            <a:off x="8459788" y="6237288"/>
            <a:ext cx="684212" cy="620712"/>
          </a:xfrm>
          <a:prstGeom prst="actionButtonReturn">
            <a:avLst/>
          </a:prstGeom>
          <a:solidFill>
            <a:srgbClr val="9151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 " pathEditMode="relative" ptsTypes="AA">
                                      <p:cBhvr>
                                        <p:cTn id="27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  <p:bldP spid="25606" grpId="0"/>
      <p:bldP spid="25606" grpId="1"/>
      <p:bldP spid="25607" grpId="0" animBg="1"/>
      <p:bldP spid="25607" grpId="1" animBg="1"/>
      <p:bldP spid="25608" grpId="0"/>
      <p:bldP spid="25608" grpId="1"/>
      <p:bldP spid="256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7850188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Задача №2</a:t>
            </a:r>
            <a:r>
              <a:rPr lang="ru-RU" sz="2400"/>
              <a:t>.</a:t>
            </a:r>
          </a:p>
          <a:p>
            <a:pPr>
              <a:spcBef>
                <a:spcPct val="50000"/>
              </a:spcBef>
            </a:pPr>
            <a:r>
              <a:rPr lang="ru-RU" sz="2400"/>
              <a:t>  </a:t>
            </a:r>
            <a:r>
              <a:rPr lang="ru-RU" sz="2400" i="1"/>
              <a:t>Санки с седоком общей массой 100 кг съезжают с горы высотой 8 м и длиной 100 м.Какова средняя сила сопротивления движению, если в конце горы сани достигли скорости 10м/с, начальная скорость равна 0.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916238" y="4221163"/>
            <a:ext cx="4608512" cy="2087562"/>
          </a:xfrm>
          <a:prstGeom prst="rtTriangl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 rot="1420232">
            <a:off x="2987675" y="3933825"/>
            <a:ext cx="79057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 rot="1420232">
            <a:off x="6732588" y="5589588"/>
            <a:ext cx="79057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39975" y="4941888"/>
            <a:ext cx="576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</a:t>
            </a:r>
            <a:endParaRPr lang="ru-RU" sz="3200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52292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L</a:t>
            </a:r>
            <a:endParaRPr lang="ru-RU" sz="3200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348038" y="3213100"/>
            <a:ext cx="136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Епо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7092950" y="50133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948488" y="48688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  <p:bldP spid="26630" grpId="0" animBg="1"/>
      <p:bldP spid="26631" grpId="0" animBg="1"/>
      <p:bldP spid="26632" grpId="0"/>
      <p:bldP spid="26633" grpId="0"/>
      <p:bldP spid="26634" grpId="0"/>
      <p:bldP spid="266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Дано: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95288" y="1052513"/>
            <a:ext cx="1655762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m=100 </a:t>
            </a:r>
            <a:r>
              <a:rPr lang="ru-RU" sz="2400"/>
              <a:t>кг</a:t>
            </a:r>
          </a:p>
          <a:p>
            <a:pPr>
              <a:spcBef>
                <a:spcPct val="50000"/>
              </a:spcBef>
            </a:pPr>
            <a:r>
              <a:rPr lang="en-US" sz="2400"/>
              <a:t>h=8</a:t>
            </a:r>
            <a:r>
              <a:rPr lang="ru-RU" sz="2400"/>
              <a:t> м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L=100</a:t>
            </a:r>
            <a:r>
              <a:rPr lang="ru-RU" sz="2400"/>
              <a:t> м</a:t>
            </a:r>
            <a:endParaRPr lang="en-US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77825" y="2565400"/>
          <a:ext cx="1981200" cy="514350"/>
        </p:xfrm>
        <a:graphic>
          <a:graphicData uri="http://schemas.openxmlformats.org/presentationml/2006/ole">
            <p:oleObj spid="_x0000_s20484" name="Формула" r:id="rId3" imgW="685502" imgH="177723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52438" y="2997200"/>
          <a:ext cx="1112837" cy="627063"/>
        </p:xfrm>
        <a:graphic>
          <a:graphicData uri="http://schemas.openxmlformats.org/presentationml/2006/ole">
            <p:oleObj spid="_x0000_s20485" name="Формула" r:id="rId4" imgW="406224" imgH="228501" progId="Equation.3">
              <p:embed/>
            </p:oleObj>
          </a:graphicData>
        </a:graphic>
      </p:graphicFrame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68313" y="3644900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Найти: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68313" y="41497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Fc-</a:t>
            </a:r>
            <a:r>
              <a:rPr lang="ru-RU" sz="2400"/>
              <a:t>?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411413" y="549275"/>
            <a:ext cx="0" cy="4392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323850" y="3644900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419475" y="47625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Решение: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484438" y="1268413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Епо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779838" y="162877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4500563" y="1268413"/>
            <a:ext cx="172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Ек+Ас</a:t>
            </a:r>
          </a:p>
        </p:txBody>
      </p:sp>
      <p:graphicFrame>
        <p:nvGraphicFramePr>
          <p:cNvPr id="27665" name="Object 17"/>
          <p:cNvGraphicFramePr>
            <a:graphicFrameLocks noChangeAspect="1"/>
          </p:cNvGraphicFramePr>
          <p:nvPr/>
        </p:nvGraphicFramePr>
        <p:xfrm>
          <a:off x="2413000" y="2060575"/>
          <a:ext cx="6802438" cy="1368425"/>
        </p:xfrm>
        <a:graphic>
          <a:graphicData uri="http://schemas.openxmlformats.org/presentationml/2006/ole">
            <p:oleObj spid="_x0000_s20494" name="Формула" r:id="rId5" imgW="2413000" imgH="431800" progId="Equation.3">
              <p:embed/>
            </p:oleObj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3400425" y="3297238"/>
          <a:ext cx="3351213" cy="1255712"/>
        </p:xfrm>
        <a:graphic>
          <a:graphicData uri="http://schemas.openxmlformats.org/presentationml/2006/ole">
            <p:oleObj spid="_x0000_s20495" name="Формула" r:id="rId6" imgW="1117600" imgH="419100" progId="Equation.3">
              <p:embed/>
            </p:oleObj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1920875" y="5013325"/>
          <a:ext cx="6559550" cy="1147763"/>
        </p:xfrm>
        <a:graphic>
          <a:graphicData uri="http://schemas.openxmlformats.org/presentationml/2006/ole">
            <p:oleObj spid="_x0000_s20496" name="Формула" r:id="rId7" imgW="2400300" imgH="393700" progId="Equation.3">
              <p:embed/>
            </p:oleObj>
          </a:graphicData>
        </a:graphic>
      </p:graphicFrame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7667625" y="5949950"/>
            <a:ext cx="863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AutoShape 2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66125" y="6237288"/>
            <a:ext cx="720725" cy="620712"/>
          </a:xfrm>
          <a:prstGeom prst="actionButtonReturn">
            <a:avLst/>
          </a:prstGeom>
          <a:solidFill>
            <a:srgbClr val="9151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Управляющая кнопка: домой 1">
            <a:hlinkClick r:id="rId9" action="ppaction://hlinksldjump" highlightClick="1"/>
          </p:cNvPr>
          <p:cNvSpPr/>
          <p:nvPr/>
        </p:nvSpPr>
        <p:spPr>
          <a:xfrm>
            <a:off x="34925" y="6237288"/>
            <a:ext cx="649288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9" dur="5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7" grpId="0"/>
      <p:bldP spid="27658" grpId="0"/>
      <p:bldP spid="27659" grpId="0" animBg="1"/>
      <p:bldP spid="27660" grpId="0" animBg="1"/>
      <p:bldP spid="27661" grpId="0"/>
      <p:bldP spid="27662" grpId="0"/>
      <p:bldP spid="27663" grpId="0" animBg="1"/>
      <p:bldP spid="27664" grpId="0"/>
      <p:bldP spid="2766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116013" y="2420938"/>
            <a:ext cx="6551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П. 47-53  Упр9 (9) стр. 128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027988" y="6021388"/>
            <a:ext cx="720725" cy="8366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rgbClr val="CC0066"/>
                </a:solidFill>
              </a:rPr>
              <a:t>содержание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Определение</a:t>
            </a:r>
            <a:endParaRPr lang="ru-RU" smtClean="0"/>
          </a:p>
          <a:p>
            <a:pPr eaLnBrk="1" hangingPunct="1"/>
            <a:r>
              <a:rPr lang="ru-RU" smtClean="0">
                <a:hlinkClick r:id="rId3" action="ppaction://hlinksldjump"/>
              </a:rPr>
              <a:t>Виды энергии</a:t>
            </a:r>
            <a:endParaRPr lang="ru-RU" smtClean="0">
              <a:hlinkClick r:id="rId4" action="ppaction://hlinksldjump"/>
            </a:endParaRPr>
          </a:p>
          <a:p>
            <a:pPr eaLnBrk="1" hangingPunct="1"/>
            <a:r>
              <a:rPr lang="ru-RU" smtClean="0">
                <a:hlinkClick r:id="rId4" action="ppaction://hlinksldjump"/>
              </a:rPr>
              <a:t>Закон сохранения энергии</a:t>
            </a:r>
            <a:endParaRPr lang="ru-RU" smtClean="0"/>
          </a:p>
          <a:p>
            <a:pPr eaLnBrk="1" hangingPunct="1"/>
            <a:r>
              <a:rPr lang="ru-RU" smtClean="0">
                <a:hlinkClick r:id="rId5" action="ppaction://hlinksldjump"/>
              </a:rPr>
              <a:t>Примеры решения задач</a:t>
            </a:r>
            <a:endParaRPr lang="ru-RU" smtClean="0"/>
          </a:p>
          <a:p>
            <a:pPr eaLnBrk="1" hangingPunct="1"/>
            <a:r>
              <a:rPr lang="ru-RU" smtClean="0">
                <a:hlinkClick r:id="rId6" action="ppaction://hlinksldjump"/>
              </a:rPr>
              <a:t>Домашнее задание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684213" y="765175"/>
            <a:ext cx="72723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/>
              <a:t>Если тело или система тел могут совершить работу, то говорят, что они обладают энергией.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127875" cy="16002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C0066"/>
                </a:solidFill>
              </a:rPr>
              <a:t>ЭНЕРГИЯ</a:t>
            </a:r>
            <a:r>
              <a:rPr lang="ru-RU" sz="4000" smtClean="0">
                <a:solidFill>
                  <a:schemeClr val="folHlink"/>
                </a:solidFill>
              </a:rPr>
              <a:t> </a:t>
            </a:r>
            <a:r>
              <a:rPr lang="ru-RU" sz="4000" b="1" smtClean="0">
                <a:solidFill>
                  <a:srgbClr val="CC0066"/>
                </a:solidFill>
              </a:rPr>
              <a:t>ОБОЗНАЧАЕТСЯ: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348038" y="2205038"/>
            <a:ext cx="33115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995738" y="1989138"/>
            <a:ext cx="863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solidFill>
                  <a:schemeClr val="tx2"/>
                </a:solidFill>
                <a:latin typeface="Britannic Bold" pitchFamily="34" charset="0"/>
              </a:rPr>
              <a:t>E</a:t>
            </a:r>
            <a:r>
              <a:rPr lang="en-US" sz="8000">
                <a:latin typeface="Britannic Bold" pitchFamily="34" charset="0"/>
              </a:rPr>
              <a:t> </a:t>
            </a:r>
            <a:endParaRPr lang="ru-RU" sz="8000">
              <a:latin typeface="Britannic Bold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71550" y="3789363"/>
            <a:ext cx="712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CC0066"/>
                </a:solidFill>
              </a:rPr>
              <a:t>ЭНЕРГИЯ</a:t>
            </a:r>
            <a:r>
              <a:rPr lang="ru-RU" sz="4000">
                <a:solidFill>
                  <a:srgbClr val="CC0066"/>
                </a:solidFill>
              </a:rPr>
              <a:t> </a:t>
            </a:r>
            <a:r>
              <a:rPr lang="ru-RU" sz="4000" b="1">
                <a:solidFill>
                  <a:srgbClr val="CC0066"/>
                </a:solidFill>
              </a:rPr>
              <a:t>ИЗМЕРЯЕТСЯ :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563938" y="4724400"/>
            <a:ext cx="2663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 b="1">
                <a:solidFill>
                  <a:schemeClr val="tx2"/>
                </a:solidFill>
                <a:latin typeface="Britannic Bold" pitchFamily="34" charset="0"/>
              </a:rPr>
              <a:t>Дж</a:t>
            </a:r>
          </a:p>
        </p:txBody>
      </p:sp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316913" y="6237288"/>
            <a:ext cx="576262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2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  <p:bldP spid="22534" grpId="0"/>
      <p:bldP spid="22535" grpId="0" build="allAtOnce"/>
      <p:bldP spid="225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FF"/>
                </a:solidFill>
              </a:rPr>
              <a:t>Кинетическая энергия-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8388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это энергия движущегося тела.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ph idx="1"/>
          </p:nvPr>
        </p:nvGraphicFramePr>
        <p:xfrm>
          <a:off x="2051050" y="2190750"/>
          <a:ext cx="4897438" cy="2992438"/>
        </p:xfrm>
        <a:graphic>
          <a:graphicData uri="http://schemas.openxmlformats.org/presentationml/2006/ole">
            <p:oleObj spid="_x0000_s7172" name="Формула" r:id="rId3" imgW="6858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FF"/>
                </a:solidFill>
              </a:rPr>
              <a:t>Потенциальная энергия-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5288" y="1773238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это энергия взаимодействия.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ph idx="1"/>
          </p:nvPr>
        </p:nvGraphicFramePr>
        <p:xfrm>
          <a:off x="1547813" y="3357563"/>
          <a:ext cx="5976937" cy="1728787"/>
        </p:xfrm>
        <a:graphic>
          <a:graphicData uri="http://schemas.openxmlformats.org/presentationml/2006/ole">
            <p:oleObj spid="_x0000_s8196" name="Формула" r:id="rId3" imgW="622030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0066"/>
                </a:solidFill>
              </a:rPr>
              <a:t>Закон сохранени</a:t>
            </a:r>
            <a:r>
              <a:rPr lang="ru-RU" smtClean="0">
                <a:solidFill>
                  <a:srgbClr val="CC0066"/>
                </a:solidFill>
              </a:rPr>
              <a:t>я </a:t>
            </a:r>
            <a:r>
              <a:rPr lang="ru-RU" b="1" smtClean="0">
                <a:solidFill>
                  <a:srgbClr val="CC0066"/>
                </a:solidFill>
              </a:rPr>
              <a:t>энергии</a:t>
            </a:r>
            <a:r>
              <a:rPr lang="ru-RU" smtClean="0">
                <a:solidFill>
                  <a:srgbClr val="CC0066"/>
                </a:solidFill>
              </a:rPr>
              <a:t>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0825" y="1989138"/>
            <a:ext cx="8066088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chemeClr val="tx2"/>
                </a:solidFill>
              </a:rPr>
              <a:t>В замкнутой системе, в которой действуют </a:t>
            </a:r>
            <a:r>
              <a:rPr lang="ru-RU" sz="3600">
                <a:solidFill>
                  <a:schemeClr val="tx2"/>
                </a:solidFill>
                <a:hlinkClick r:id="rId2" action="ppaction://hlinksldjump"/>
              </a:rPr>
              <a:t>консервативные силы</a:t>
            </a:r>
            <a:r>
              <a:rPr lang="ru-RU" sz="3600">
                <a:solidFill>
                  <a:schemeClr val="tx2"/>
                </a:solidFill>
              </a:rPr>
              <a:t>, энергия ни от куда не возникает и ни куда не исчезает, а лишь </a:t>
            </a:r>
            <a:r>
              <a:rPr lang="ru-RU" sz="4000">
                <a:solidFill>
                  <a:schemeClr val="tx2"/>
                </a:solidFill>
              </a:rPr>
              <a:t>переходит</a:t>
            </a:r>
            <a:r>
              <a:rPr lang="ru-RU" sz="3600">
                <a:solidFill>
                  <a:schemeClr val="tx2"/>
                </a:solidFill>
              </a:rPr>
              <a:t> из одного вида в другой.</a:t>
            </a:r>
          </a:p>
        </p:txBody>
      </p:sp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8532813" y="6237288"/>
            <a:ext cx="611187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4"/>
          <p:cNvSpPr>
            <a:spLocks noChangeShapeType="1"/>
          </p:cNvSpPr>
          <p:nvPr/>
        </p:nvSpPr>
        <p:spPr bwMode="auto">
          <a:xfrm>
            <a:off x="755650" y="1125538"/>
            <a:ext cx="237648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7" name="Line 6"/>
          <p:cNvSpPr>
            <a:spLocks noChangeShapeType="1"/>
          </p:cNvSpPr>
          <p:nvPr/>
        </p:nvSpPr>
        <p:spPr bwMode="auto">
          <a:xfrm flipH="1" flipV="1">
            <a:off x="3132138" y="1125538"/>
            <a:ext cx="0" cy="4464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1979613" y="5589588"/>
            <a:ext cx="61214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348038" y="476250"/>
            <a:ext cx="6492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348038" y="4941888"/>
            <a:ext cx="6492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2339975" y="2708275"/>
            <a:ext cx="503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h</a:t>
            </a:r>
            <a:endParaRPr lang="ru-RU" sz="400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140200" y="47625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E</a:t>
            </a:r>
            <a:r>
              <a:rPr lang="ru-RU" sz="3600"/>
              <a:t>п=</a:t>
            </a:r>
            <a:r>
              <a:rPr lang="en-US" sz="3600"/>
              <a:t>max  E</a:t>
            </a:r>
            <a:r>
              <a:rPr lang="ru-RU" sz="3600"/>
              <a:t>к=0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3348038" y="2708275"/>
            <a:ext cx="6492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211638" y="4868863"/>
            <a:ext cx="4643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Еп=0  Ек=</a:t>
            </a:r>
            <a:r>
              <a:rPr lang="en-US" sz="4000"/>
              <a:t>max</a:t>
            </a:r>
            <a:endParaRPr lang="ru-RU" sz="4000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40200" y="2636838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Еп=Ек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140200" y="1700213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Еп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5003800" y="17732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435600" y="1700213"/>
            <a:ext cx="86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Ек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V="1">
            <a:off x="6372225" y="1773238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276600" y="404813"/>
            <a:ext cx="7207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6.7052E-6 L 6.94444E-6 0.18868 " pathEditMode="relative" ptsTypes="AA">
                                      <p:cBhvr>
                                        <p:cTn id="17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8868 L 3.05556E-6 0.34613 " pathEditMode="relative" ptsTypes="AA">
                                      <p:cBhvr>
                                        <p:cTn id="42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34613 L 3.05556E-6 0.66081 " pathEditMode="relative" ptsTypes="AA">
                                      <p:cBhvr>
                                        <p:cTn id="53" dur="2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464" grpId="1" animBg="1"/>
      <p:bldP spid="19464" grpId="2" animBg="1"/>
      <p:bldP spid="19464" grpId="3" animBg="1"/>
      <p:bldP spid="19464" grpId="4" animBg="1"/>
      <p:bldP spid="19465" grpId="0" animBg="1"/>
      <p:bldP spid="19469" grpId="0"/>
      <p:bldP spid="19469" grpId="1"/>
      <p:bldP spid="19469" grpId="2"/>
      <p:bldP spid="19470" grpId="0" animBg="1"/>
      <p:bldP spid="19471" grpId="0"/>
      <p:bldP spid="19471" grpId="1"/>
      <p:bldP spid="19471" grpId="2"/>
      <p:bldP spid="19472" grpId="0"/>
      <p:bldP spid="19472" grpId="1"/>
      <p:bldP spid="19472" grpId="2"/>
      <p:bldP spid="19473" grpId="0"/>
      <p:bldP spid="19473" grpId="1"/>
      <p:bldP spid="19474" grpId="0" animBg="1"/>
      <p:bldP spid="19474" grpId="1" animBg="1"/>
      <p:bldP spid="19475" grpId="0"/>
      <p:bldP spid="19475" grpId="1"/>
      <p:bldP spid="19476" grpId="0" animBg="1"/>
      <p:bldP spid="19476" grpId="1" animBg="1"/>
      <p:bldP spid="194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107950" y="1412875"/>
            <a:ext cx="856773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В физике консервати́вные си́лы (потенциальные силы) — силы, работа которых не зависит от формы траектории (зависит только от начальной и конечной точки приложения сил). Отсюда следует следующее определение: консервативные силы — такие силы, работа по любой замкнутой траектории которых равна 0. </a:t>
            </a:r>
            <a:br>
              <a:rPr lang="ru-RU" sz="2800"/>
            </a:br>
            <a:endParaRPr lang="ru-RU" sz="280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027988" y="6165850"/>
            <a:ext cx="647700" cy="69215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410</TotalTime>
  <Words>312</Words>
  <Application>Microsoft Office PowerPoint</Application>
  <PresentationFormat>Экран (4:3)</PresentationFormat>
  <Paragraphs>66</Paragraphs>
  <Slides>16</Slides>
  <Notes>0</Notes>
  <HiddenSlides>3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Пастель</vt:lpstr>
      <vt:lpstr>Формула</vt:lpstr>
      <vt:lpstr>Механическая энергия</vt:lpstr>
      <vt:lpstr>содержание</vt:lpstr>
      <vt:lpstr>Слайд 3</vt:lpstr>
      <vt:lpstr>ЭНЕРГИЯ ОБОЗНАЧАЕТСЯ:</vt:lpstr>
      <vt:lpstr>Кинетическая энергия-</vt:lpstr>
      <vt:lpstr>Потенциальная энергия-</vt:lpstr>
      <vt:lpstr>Закон сохранения энергии.</vt:lpstr>
      <vt:lpstr>Слайд 8</vt:lpstr>
      <vt:lpstr>Слайд 9</vt:lpstr>
      <vt:lpstr>Слайд 10</vt:lpstr>
      <vt:lpstr>Виды ударов</vt:lpstr>
      <vt:lpstr>Слайд 12</vt:lpstr>
      <vt:lpstr>Слайд 13</vt:lpstr>
      <vt:lpstr>Слайд 14</vt:lpstr>
      <vt:lpstr>Слайд 15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Механическая энергия</dc:title>
  <dc:creator>JURA</dc:creator>
  <cp:lastModifiedBy>*</cp:lastModifiedBy>
  <cp:revision>19</cp:revision>
  <dcterms:created xsi:type="dcterms:W3CDTF">2008-11-15T20:34:41Z</dcterms:created>
  <dcterms:modified xsi:type="dcterms:W3CDTF">2012-11-21T18:20:31Z</dcterms:modified>
</cp:coreProperties>
</file>