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1" r:id="rId5"/>
    <p:sldId id="263" r:id="rId6"/>
    <p:sldId id="262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2784042-F5F9-4536-8A0D-BD05C747B2D3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E5CE4BA-F275-47DB-805E-069865EE40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77BC8D2-A5AC-435C-8FDE-F08C36FA6AB7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1A184-1829-4017-AA45-2E53579B2C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857DB-645B-44EE-BA49-1EB9A7E0CE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492F4-9CB1-46C0-BD2F-BC30DF2A8A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602CF-0D06-4E77-A199-89B47DEC5F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56ED9-DDCF-4D5D-8F42-81DBBBA146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F5579-1318-4D8A-A8D4-8769E6DEA5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627DD-DB97-4762-A29F-D230E6FB60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06931-521F-4714-BC4D-64B807CBB4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01615-59F9-4125-8DC1-CBB5AD239C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FC087-AFA2-4113-9318-4393FB96D1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1ABD0-645A-4D54-9B25-C7B9720AFF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3F7B837-1A7B-45A5-842D-2A3FB6D3A6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../AppData/Local/Temp/Rar$DI01.215/&#1076;&#1074;&#1080;&#1078;&#1077;&#1085;&#1080;&#1077;%20&#1087;&#1086;%20&#1086;&#1082;&#1088;&#1091;&#1078;&#1085;&#1086;&#1089;&#1090;&#1080;.sw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../AppData/Local/Temp/Rar$DI01.215/&#1094;&#1077;&#1085;&#1090;&#1088;&#1086;&#1089;&#1090;&#1088;&#1077;&#1084;&#1080;&#1090;&#1077;&#1083;&#1100;&#1085;&#1086;&#1077;%20&#1076;&#1074;&#1080;&#1078;&#1077;&#1085;&#1080;&#1077;.swf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676400"/>
            <a:ext cx="9144000" cy="2670175"/>
          </a:xfrm>
        </p:spPr>
        <p:txBody>
          <a:bodyPr/>
          <a:lstStyle/>
          <a:p>
            <a:pPr eaLnBrk="1" hangingPunct="1"/>
            <a:r>
              <a:rPr lang="ru-RU" sz="4800" smtClean="0">
                <a:solidFill>
                  <a:schemeClr val="tx1"/>
                </a:solidFill>
                <a:latin typeface="Arial Black" pitchFamily="34" charset="0"/>
              </a:rPr>
              <a:t>Движение тела по окружности с постоянной по модулю скоростью.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pPr eaLnBrk="1" hangingPunct="1"/>
            <a:r>
              <a:rPr lang="ru-RU" smtClean="0"/>
              <a:t>Криволинейное движение - это всегда движение с ускорением под действием силы, при этом вектор скорости непрерывно меняется по направлению.</a:t>
            </a:r>
          </a:p>
          <a:p>
            <a:pPr eaLnBrk="1" hangingPunct="1"/>
            <a:r>
              <a:rPr lang="ru-RU" smtClean="0"/>
              <a:t>Условие криволинейного</a:t>
            </a:r>
          </a:p>
          <a:p>
            <a:pPr eaLnBrk="1" hangingPunct="1">
              <a:buFontTx/>
              <a:buNone/>
            </a:pPr>
            <a:r>
              <a:rPr lang="ru-RU" smtClean="0"/>
              <a:t> движения: вектор скорости </a:t>
            </a:r>
          </a:p>
          <a:p>
            <a:pPr eaLnBrk="1" hangingPunct="1">
              <a:buFontTx/>
              <a:buNone/>
            </a:pPr>
            <a:r>
              <a:rPr lang="ru-RU" smtClean="0"/>
              <a:t>тела и действующей на него </a:t>
            </a:r>
          </a:p>
          <a:p>
            <a:pPr eaLnBrk="1" hangingPunct="1">
              <a:buFontTx/>
              <a:buNone/>
            </a:pPr>
            <a:r>
              <a:rPr lang="ru-RU" smtClean="0"/>
              <a:t>силы направлены вдоль </a:t>
            </a:r>
          </a:p>
          <a:p>
            <a:pPr eaLnBrk="1" hangingPunct="1">
              <a:buFontTx/>
              <a:buNone/>
            </a:pPr>
            <a:r>
              <a:rPr lang="ru-RU" smtClean="0"/>
              <a:t>пересекающихся прямых.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3048000"/>
            <a:ext cx="23622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990600" y="5486400"/>
            <a:ext cx="6696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ru-RU" sz="3200" b="1">
                <a:hlinkClick r:id="rId3" action="ppaction://hlinkfile"/>
              </a:rPr>
              <a:t>Движение точки по окружности</a:t>
            </a:r>
            <a:endParaRPr lang="ru-RU" sz="3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0" y="582613"/>
            <a:ext cx="9144000" cy="574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600"/>
              <a:t>РАВНОМЕРНОЕ ДВИЖЕНИЕ ТЕЛА ПО ОКРУЖНОСТИ</a:t>
            </a:r>
          </a:p>
          <a:p>
            <a:pPr algn="ctr" eaLnBrk="0" hangingPunct="0"/>
            <a:r>
              <a:rPr lang="ru-RU" sz="3200"/>
              <a:t>Различают:</a:t>
            </a:r>
          </a:p>
          <a:p>
            <a:pPr eaLnBrk="0" hangingPunct="0"/>
            <a:r>
              <a:rPr lang="ru-RU" sz="3200"/>
              <a:t>- криволинейное движение с постоянной по модулю скоростью;</a:t>
            </a:r>
            <a:br>
              <a:rPr lang="ru-RU" sz="3200"/>
            </a:br>
            <a:r>
              <a:rPr lang="ru-RU" sz="3200"/>
              <a:t>- движение с ускорением , т.к. скорость меняет направление.</a:t>
            </a:r>
          </a:p>
          <a:p>
            <a:pPr algn="ctr" eaLnBrk="0" hangingPunct="0"/>
            <a:r>
              <a:rPr lang="ru-RU"/>
              <a:t>  </a:t>
            </a:r>
            <a:r>
              <a:rPr lang="ru-RU" sz="13900"/>
              <a:t> </a:t>
            </a:r>
            <a:r>
              <a:rPr lang="ru-RU"/>
              <a:t>                                                           </a:t>
            </a:r>
          </a:p>
        </p:txBody>
      </p:sp>
      <p:pic>
        <p:nvPicPr>
          <p:cNvPr id="6147" name="Picture 5" descr="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3733800"/>
            <a:ext cx="2693988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991600" cy="1676400"/>
          </a:xfrm>
        </p:spPr>
        <p:txBody>
          <a:bodyPr/>
          <a:lstStyle/>
          <a:p>
            <a:pPr algn="l" eaLnBrk="1" hangingPunct="1"/>
            <a:r>
              <a:rPr lang="ru-RU" sz="4000" smtClean="0"/>
              <a:t>Направление центростремительного ускорения и скорости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5425" y="1905000"/>
            <a:ext cx="427037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 descr="UCM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2209800"/>
            <a:ext cx="3868738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ChangeArrowheads="1"/>
          </p:cNvSpPr>
          <p:nvPr/>
        </p:nvSpPr>
        <p:spPr bwMode="auto">
          <a:xfrm>
            <a:off x="379413" y="304800"/>
            <a:ext cx="81549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hlinkClick r:id="rId3" action="ppaction://hlinkfile"/>
              </a:rPr>
              <a:t>Центростремительное ускорение</a:t>
            </a:r>
            <a:endParaRPr lang="ru-RU" sz="400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1600200" y="1524000"/>
          <a:ext cx="5105400" cy="4211638"/>
        </p:xfrm>
        <a:graphic>
          <a:graphicData uri="http://schemas.openxmlformats.org/presentationml/2006/ole">
            <p:oleObj spid="_x0000_s1026" name="Equation" r:id="rId4" imgW="5079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533400"/>
            <a:ext cx="8686800" cy="3200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smtClean="0"/>
              <a:t>Центростремительная сила </a:t>
            </a:r>
            <a:r>
              <a:rPr lang="ru-RU" smtClean="0"/>
              <a:t>- сила, действующая на тело при криволинейном движении в любой момент времени, всегда направлена вдоль радиуса окружности к центру ( как и центростремительное ускорение) </a:t>
            </a:r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2514600" y="3676650"/>
          <a:ext cx="4010025" cy="2876550"/>
        </p:xfrm>
        <a:graphic>
          <a:graphicData uri="http://schemas.openxmlformats.org/presentationml/2006/ole">
            <p:oleObj spid="_x0000_s2050" name="Equation" r:id="rId3" imgW="58392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106</Words>
  <Application>Microsoft PowerPoint</Application>
  <PresentationFormat>Экран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Оформление по умолчанию</vt:lpstr>
      <vt:lpstr>Equation</vt:lpstr>
      <vt:lpstr>Движение тела по окружности с постоянной по модулю скоростью.</vt:lpstr>
      <vt:lpstr>Слайд 2</vt:lpstr>
      <vt:lpstr>Слайд 3</vt:lpstr>
      <vt:lpstr>Направление центростремительного ускорения и скорости</vt:lpstr>
      <vt:lpstr>Слайд 5</vt:lpstr>
      <vt:lpstr>Слайд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Adminushka</cp:lastModifiedBy>
  <cp:revision>5</cp:revision>
  <cp:lastPrinted>1601-01-01T00:00:00Z</cp:lastPrinted>
  <dcterms:created xsi:type="dcterms:W3CDTF">1601-01-01T00:00:00Z</dcterms:created>
  <dcterms:modified xsi:type="dcterms:W3CDTF">2015-12-07T18:45:26Z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