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9C60E-FC4E-4E37-8154-A5F1AD3DAAE4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19ED4-DF33-4C6C-A7DC-AF8AE3E0A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D:\Desktop\&#1052;&#1072;&#1088;&#1080;&#1085;&#1072;\&#1087;&#1088;&#1077;&#1079;&#1077;&#1085;&#1090;&#1072;&#1094;&#1080;&#1080;\11%20&#1082;&#1083;&#1072;&#1089;&#1089;\&#1054;&#1089;&#1085;&#1086;&#1074;&#1099;%20&#1101;&#1083;&#1077;&#1082;&#1090;&#1088;&#1086;&#1076;&#1080;&#1085;&#1072;&#1084;&#1080;&#1082;&#1080;\&#1047;&#1072;&#1074;&#1080;&#1089;&#1080;&#1084;&#1086;&#1089;&#1090;&#1100;%20&#1080;&#1085;&#1076;&#1091;&#1082;&#1094;&#1080;&#1086;&#1085;&#1085;&#1086;&#1075;&#1086;%20&#1090;&#1086;&#1082;&#1072;%20&#1086;&#1090;%20&#1089;&#1082;&#1086;&#1088;&#1086;&#1089;&#1090;&#1080;%20&#1080;&#1079;&#1084;&#1077;&#1085;&#1077;&#1085;&#1080;&#1103;%20&#1084;&#1072;&#1075;&#1085;&#1080;&#1090;&#1085;&#1086;&#1075;&#1086;%20&#1087;&#1086;&#1090;&#1086;&#1082;&#1072;.mpg" TargetMode="Externa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429264"/>
            <a:ext cx="6400800" cy="92391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23624144662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571612"/>
            <a:ext cx="3000396" cy="36316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14414" y="642918"/>
            <a:ext cx="77724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Закон электромагнитной индукции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58180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Зависимость индукционного тока от скорости изменения магнитного потока</a:t>
            </a:r>
            <a:endParaRPr lang="ru-RU" sz="2800" b="1" i="1" dirty="0"/>
          </a:p>
        </p:txBody>
      </p:sp>
      <p:pic>
        <p:nvPicPr>
          <p:cNvPr id="8" name="Зависимость индукционного тока от скорости изменения магнитного потока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500034" y="2006734"/>
            <a:ext cx="4929222" cy="403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572132" y="2071679"/>
            <a:ext cx="35718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Сила индукционного тока </a:t>
            </a:r>
          </a:p>
          <a:p>
            <a:r>
              <a:rPr lang="ru-RU" dirty="0" smtClean="0"/>
              <a:t>пропорциональна скорости</a:t>
            </a:r>
          </a:p>
          <a:p>
            <a:r>
              <a:rPr lang="ru-RU" dirty="0" smtClean="0"/>
              <a:t> изменения магнитного потока через поверхность, ограниченную контуром: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500826" y="3929066"/>
          <a:ext cx="1357322" cy="956295"/>
        </p:xfrm>
        <a:graphic>
          <a:graphicData uri="http://schemas.openxmlformats.org/presentationml/2006/ole">
            <p:oleObj spid="_x0000_s3073" name="Формула" r:id="rId5" imgW="558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ЭДС индукции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Электрический ток в цепи возможен, если на свободные заряды проводника действуют сторонние силы.</a:t>
            </a:r>
          </a:p>
          <a:p>
            <a:pPr>
              <a:buNone/>
            </a:pPr>
            <a:r>
              <a:rPr lang="ru-RU" dirty="0" smtClean="0"/>
              <a:t>    Работа этих сил по перемещению единичного положительного заряда вдоль замкнутого контура называется</a:t>
            </a:r>
            <a:r>
              <a:rPr lang="ru-RU" b="1" dirty="0" smtClean="0"/>
              <a:t> ЭДС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При изменении магнитного потока через поверхность, ограниченную контуром, в контуре появляются сторонние силы, действие которых характеризуется </a:t>
            </a:r>
            <a:r>
              <a:rPr lang="ru-RU" b="1" dirty="0" smtClean="0"/>
              <a:t>ЭДС индукции.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001056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Закон электромагнитной индукции</a:t>
            </a:r>
            <a:endParaRPr lang="ru-RU" sz="36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571612"/>
            <a:ext cx="48577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ЭДС индукции в замкнутом контуре равна скорости изменения магнитного потока через поверхность, ограниченную контуром, взятой с противоположным знаком: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1026" name="Picture 2" descr="C:\Documents and Settings\Wolverine\Рабочий стол\сканирование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83315"/>
            <a:ext cx="3429024" cy="3990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6" name="Содержимое 5"/>
          <p:cNvGraphicFramePr>
            <a:graphicFrameLocks noChangeAspect="1"/>
          </p:cNvGraphicFramePr>
          <p:nvPr>
            <p:ph sz="half" idx="1"/>
          </p:nvPr>
        </p:nvGraphicFramePr>
        <p:xfrm>
          <a:off x="1979613" y="2516188"/>
          <a:ext cx="992187" cy="2692400"/>
        </p:xfrm>
        <a:graphic>
          <a:graphicData uri="http://schemas.openxmlformats.org/presentationml/2006/ole">
            <p:oleObj spid="_x0000_s1027" name="Формула" r:id="rId4" imgW="8856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5008" y="4286256"/>
          <a:ext cx="1853544" cy="928694"/>
        </p:xfrm>
        <a:graphic>
          <a:graphicData uri="http://schemas.openxmlformats.org/presentationml/2006/ole">
            <p:oleObj spid="_x0000_s1028" name="Формула" r:id="rId5" imgW="672840" imgH="3934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5643578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Почему "-" ? - т.к. индукционный ток противодействует изменению магнитного потока, ЭДС индукции и скорость изменения магнитного потока имеют разные знаки.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Если рассматривать не единичный контур, а катушку, где N- число витков в катушке: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Величину индукционного тока можно рассчитать по закону Ома для замкнутой цепи: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14612" y="2786058"/>
          <a:ext cx="2239963" cy="928688"/>
        </p:xfrm>
        <a:graphic>
          <a:graphicData uri="http://schemas.openxmlformats.org/presentationml/2006/ole">
            <p:oleObj spid="_x0000_s2050" name="Формула" r:id="rId3" imgW="81252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928926" y="5000636"/>
          <a:ext cx="2000264" cy="990732"/>
        </p:xfrm>
        <a:graphic>
          <a:graphicData uri="http://schemas.openxmlformats.org/presentationml/2006/ole">
            <p:oleObj spid="_x0000_s2051" name="Формула" r:id="rId4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161</Words>
  <Application>Microsoft Office PowerPoint</Application>
  <PresentationFormat>Экран (4:3)</PresentationFormat>
  <Paragraphs>18</Paragraphs>
  <Slides>5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Формула</vt:lpstr>
      <vt:lpstr>Слайд 1</vt:lpstr>
      <vt:lpstr>Зависимость индукционного тока от скорости изменения магнитного потока</vt:lpstr>
      <vt:lpstr>ЭДС индукции</vt:lpstr>
      <vt:lpstr>Закон электромагнитной индукции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электромагнитной индукции</dc:title>
  <dc:creator>Wolverine</dc:creator>
  <cp:lastModifiedBy>Adminushka</cp:lastModifiedBy>
  <cp:revision>18</cp:revision>
  <dcterms:created xsi:type="dcterms:W3CDTF">2009-09-27T10:01:04Z</dcterms:created>
  <dcterms:modified xsi:type="dcterms:W3CDTF">2015-10-22T18:28:34Z</dcterms:modified>
</cp:coreProperties>
</file>