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66" autoAdjust="0"/>
  </p:normalViewPr>
  <p:slideViewPr>
    <p:cSldViewPr>
      <p:cViewPr varScale="1">
        <p:scale>
          <a:sx n="60" d="100"/>
          <a:sy n="60" d="100"/>
        </p:scale>
        <p:origin x="-1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2DA7-E279-41CD-BD57-21DEB72116A6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B567-61BB-40CB-A8B2-DF4B967E9E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2DA7-E279-41CD-BD57-21DEB72116A6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B567-61BB-40CB-A8B2-DF4B967E9E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2DA7-E279-41CD-BD57-21DEB72116A6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B567-61BB-40CB-A8B2-DF4B967E9E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2DA7-E279-41CD-BD57-21DEB72116A6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B567-61BB-40CB-A8B2-DF4B967E9E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2DA7-E279-41CD-BD57-21DEB72116A6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B567-61BB-40CB-A8B2-DF4B967E9E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2DA7-E279-41CD-BD57-21DEB72116A6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B567-61BB-40CB-A8B2-DF4B967E9E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2DA7-E279-41CD-BD57-21DEB72116A6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B567-61BB-40CB-A8B2-DF4B967E9E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2DA7-E279-41CD-BD57-21DEB72116A6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B567-61BB-40CB-A8B2-DF4B967E9E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2DA7-E279-41CD-BD57-21DEB72116A6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B567-61BB-40CB-A8B2-DF4B967E9E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2DA7-E279-41CD-BD57-21DEB72116A6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B567-61BB-40CB-A8B2-DF4B967E9E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2DA7-E279-41CD-BD57-21DEB72116A6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B567-61BB-40CB-A8B2-DF4B967E9E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92DA7-E279-41CD-BD57-21DEB72116A6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FB567-61BB-40CB-A8B2-DF4B967E9E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mac-the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6552" y="0"/>
            <a:ext cx="9540552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33400"/>
            <a:ext cx="6984776" cy="3543672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Влияние магнитного поля на проводник с током. Правило левой руки</a:t>
            </a:r>
            <a:endParaRPr lang="ru-RU" sz="60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фон кгиг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5517232"/>
            <a:ext cx="1440160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он mac-the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60648"/>
            <a:ext cx="9144000" cy="71186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597351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>
                <a:solidFill>
                  <a:srgbClr val="7030A0"/>
                </a:solidFill>
              </a:rPr>
              <a:t/>
            </a:r>
            <a:br>
              <a:rPr lang="ru-RU" sz="1600" dirty="0" smtClean="0">
                <a:solidFill>
                  <a:srgbClr val="7030A0"/>
                </a:solidFill>
              </a:rPr>
            </a:br>
            <a:r>
              <a:rPr lang="ru-RU" sz="1600" dirty="0">
                <a:solidFill>
                  <a:srgbClr val="7030A0"/>
                </a:solidFill>
              </a:rPr>
              <a:t/>
            </a:r>
            <a:br>
              <a:rPr lang="ru-RU" sz="1600" dirty="0">
                <a:solidFill>
                  <a:srgbClr val="7030A0"/>
                </a:solidFill>
              </a:rPr>
            </a:br>
            <a:r>
              <a:rPr lang="ru-RU" sz="1600" dirty="0" smtClean="0">
                <a:solidFill>
                  <a:srgbClr val="7030A0"/>
                </a:solidFill>
              </a:rPr>
              <a:t/>
            </a:r>
            <a:br>
              <a:rPr lang="ru-RU" sz="1600" dirty="0" smtClean="0">
                <a:solidFill>
                  <a:srgbClr val="7030A0"/>
                </a:solidFill>
              </a:rPr>
            </a:br>
            <a:r>
              <a:rPr lang="ru-RU" sz="1600" dirty="0">
                <a:solidFill>
                  <a:srgbClr val="7030A0"/>
                </a:solidFill>
              </a:rPr>
              <a:t/>
            </a:r>
            <a:br>
              <a:rPr lang="ru-RU" sz="1600" dirty="0">
                <a:solidFill>
                  <a:srgbClr val="7030A0"/>
                </a:solidFill>
              </a:rPr>
            </a:br>
            <a:r>
              <a:rPr lang="ru-RU" sz="1600" dirty="0" smtClean="0">
                <a:solidFill>
                  <a:srgbClr val="7030A0"/>
                </a:solidFill>
              </a:rPr>
              <a:t/>
            </a:r>
            <a:br>
              <a:rPr lang="ru-RU" sz="1600" dirty="0" smtClean="0">
                <a:solidFill>
                  <a:srgbClr val="7030A0"/>
                </a:solidFill>
              </a:rPr>
            </a:br>
            <a:r>
              <a:rPr lang="ru-RU" sz="1600" dirty="0">
                <a:solidFill>
                  <a:srgbClr val="7030A0"/>
                </a:solidFill>
              </a:rPr>
              <a:t/>
            </a:r>
            <a:br>
              <a:rPr lang="ru-RU" sz="1600" dirty="0">
                <a:solidFill>
                  <a:srgbClr val="7030A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b="0" dirty="0"/>
          </a:p>
        </p:txBody>
      </p:sp>
      <p:pic>
        <p:nvPicPr>
          <p:cNvPr id="6" name="Рисунок 5" descr="фон кгиг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5805264"/>
            <a:ext cx="1512168" cy="119675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-18097"/>
            <a:ext cx="8640960" cy="911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Образовательные: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изучить как обнаруживается магнитное поле по его дейст-вию на электрический ток, изучить правило левой руки, повторить ранее пройденные определения электрического и магнитного полей, научить применять знания, полученные на уроке; показать связь с жизнью.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Воспитательные: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формировать интерес к предмету, к учебе, воспитывать добросовестное отношение к учебе, прививать навыки, как самостоятельной работы, так и работы в коллективе, воспитывать познавательную потребность и интерес к предмету.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Развивающие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 физическое мышление учащихся, их творческие способности, умение самостоятельно формулировать выводы,  развивать речевые навыки; формировать умения выделять главное, делать выводы.</a:t>
            </a:r>
          </a:p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mac-the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фон сов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764704"/>
            <a:ext cx="2376264" cy="48691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55776" y="476672"/>
            <a:ext cx="633670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 урока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Организационный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момент – 2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Проверка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домашнего задания, знаний и умений – 6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Объяснение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нового материала – 18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Физкультминутка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2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Закрепление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Решение задач – 15 мин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Итоги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Выводы. Домашнее задание  – 2 мин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mac-the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0"/>
            <a:ext cx="8424936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Проверка домашнего задания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Вставьте пропущенные слова.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1.Магнитное поле порождается ___________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Магнитное поле создается ______________ заряженными частицами.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За направление магнитной линии в какой-либо ее точке условно принимают направление, которое указывает _________ полюс магнитной стрелки, помещенной в эту точку.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4.Магнитные линии выходят из _________ полюса магнита и входят в ________.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Как взаимодействуют два провода троллейбусной линии: притягиваются или отталкиваются?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mac-the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Проверка теста</a:t>
            </a: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Магнитное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поле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порождается 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электрическим током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Магнитное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поле создается 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движущимися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заряженными частицами.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За направление магнитной линии в какой-либо ее точке условно принимают направление, которое указывает 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северный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полюс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магнитной стрелки, помещенной в эту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точку.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Магнитные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линии выходят из 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северного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полюса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магнита и входят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южный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Как взаимодействуют два провода троллейбусной линии: притягиваются или отталкиваются? 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Притягиваются.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pic>
        <p:nvPicPr>
          <p:cNvPr id="6" name="Рисунок 5" descr="фон кгиг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5517232"/>
            <a:ext cx="1440160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mac-the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Объяснение нового материала</a:t>
            </a:r>
          </a:p>
          <a:p>
            <a:pPr algn="just"/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Правило левой руки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левую руку расположить так, чтобы линии магнитного поля входили в ладонь перпендикулярно к ней, а четыре пальца были направлены по току, то отставленный на 90° большой палец покажет направление действующей на проводник силы.</a:t>
            </a:r>
          </a:p>
          <a:p>
            <a:pPr marL="342900" indent="-342900" algn="just">
              <a:buAutoNum type="arabicPeriod"/>
            </a:pPr>
            <a:endParaRPr lang="ru-RU" dirty="0"/>
          </a:p>
        </p:txBody>
      </p:sp>
      <p:pic>
        <p:nvPicPr>
          <p:cNvPr id="5" name="Рисунок 4" descr="196283-473476567dbd306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6840760" cy="417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mac-the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9" y="908720"/>
            <a:ext cx="756084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Итоги. Вывод</a:t>
            </a:r>
          </a:p>
          <a:p>
            <a:pPr algn="ctr"/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Когда возникает электрическое поле?</a:t>
            </a:r>
          </a:p>
          <a:p>
            <a:pPr marL="457200" indent="-457200" algn="just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Когда возникает магнитное поле?</a:t>
            </a:r>
          </a:p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Что принято за направление тока во внешней цепи?</a:t>
            </a:r>
          </a:p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Дать формулировку правила левой руки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Домашнее задание: §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46, упр. 36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 ЗА УРОК!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фон кгиг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5517232"/>
            <a:ext cx="1440160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</TotalTime>
  <Words>293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Влияние магнитного поля на проводник с током. Правило левой руки</vt:lpstr>
      <vt:lpstr>         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магнитного поля на проводник с током. Правило левой руки</dc:title>
  <dc:creator>snovell</dc:creator>
  <cp:lastModifiedBy>1</cp:lastModifiedBy>
  <cp:revision>42</cp:revision>
  <dcterms:created xsi:type="dcterms:W3CDTF">2011-02-27T12:20:11Z</dcterms:created>
  <dcterms:modified xsi:type="dcterms:W3CDTF">2013-02-27T13:29:58Z</dcterms:modified>
</cp:coreProperties>
</file>