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43" r:id="rId2"/>
    <p:sldMasterId id="2147483747" r:id="rId3"/>
    <p:sldMasterId id="2147483749" r:id="rId4"/>
  </p:sldMasterIdLst>
  <p:notesMasterIdLst>
    <p:notesMasterId r:id="rId22"/>
  </p:notesMasterIdLst>
  <p:sldIdLst>
    <p:sldId id="270" r:id="rId5"/>
    <p:sldId id="271" r:id="rId6"/>
    <p:sldId id="263" r:id="rId7"/>
    <p:sldId id="272" r:id="rId8"/>
    <p:sldId id="275" r:id="rId9"/>
    <p:sldId id="277" r:id="rId10"/>
    <p:sldId id="278" r:id="rId11"/>
    <p:sldId id="279" r:id="rId12"/>
    <p:sldId id="264" r:id="rId13"/>
    <p:sldId id="265" r:id="rId14"/>
    <p:sldId id="280" r:id="rId15"/>
    <p:sldId id="282" r:id="rId16"/>
    <p:sldId id="268" r:id="rId17"/>
    <p:sldId id="281" r:id="rId18"/>
    <p:sldId id="283" r:id="rId19"/>
    <p:sldId id="284" r:id="rId20"/>
    <p:sldId id="26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845E6B-4ECB-4F59-898A-ED0841374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066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E2E9-E54D-4CB5-A018-AE33ABC25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F99B6-A130-42BF-80FF-A59B5C723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07178-A159-4179-993D-3B3BADC45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18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18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EBFB-9E2F-4AAA-9889-2F40BF48B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4EB9C-C7B4-4CD4-98AA-1193E315A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90926-0A12-4BF3-B495-9EF0FC088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BEE4D-2113-492D-A407-B50B4596B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E63C3-5EB9-47DA-92E7-D0ADBC7FB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D57C-0B7C-4462-BD46-57D248BD5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1D809-EE22-42E0-A6C5-13C6CA1D2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1987E-8EA0-4454-AC84-C8447FE4B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D288E-A3DC-45B7-A95D-66E8ADB2D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5DF91-B32A-427E-9053-EE9548884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CB0D-17D2-49FD-B833-EB98BC5B5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06191-19EA-49D0-931C-E5B6E3AF4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E5151-2472-419B-8EFE-CBAE8974B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F521-45A8-486B-9477-0B8D2F229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AA65C-9F01-4057-AEF8-BD357FDAD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B889-767D-4A9E-8F37-7543D58FC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C8BEC-04F3-4053-BC25-C7340E4FD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E7371-74CF-4D31-AE23-BFDB1212E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F6579-4D93-4643-9FC8-030D9D89F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2F6A-704D-42A9-A574-8607C88DB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D523C-E000-4457-BE92-8A113B659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E288-5BFE-4C43-8CAC-D0338AD93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D605D-F4C7-4E9B-BCED-5E57DE8FC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8FFF-E971-46DB-91CB-3DB7DC977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D953-936C-41CB-841A-AA69A024A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4AC79-6A4A-4E66-94D7-BB8373F84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2C756-AE7C-44F9-B52D-AFD49EB58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19B9-B9D1-4B7D-BA18-C6F3C01E5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53F64-5785-419F-974C-B28D79D0F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8851-DF68-4BCB-AAC6-A78FDB3EF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4CCF2-0C63-451E-9C77-26AEE7921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56463-0758-47DA-BDB8-F2AD8DFB6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FE39F-CABE-482E-8A08-9BBA86AB3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0339F-5EA8-4964-BCC8-6651C4FAE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0255E-0E6F-4AC6-A778-BC69A1A24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9AA44-52B6-498E-B996-F807EF80E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7A912-AC82-4554-9986-AADC5A69B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CF14-D644-4674-88BF-67B7CB4E3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3AA1-8931-4117-BDC7-704D2FA45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6E05C-7199-4822-9797-95E27B462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F54C7-83B3-4016-8461-9921270AD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ADFCD-5EAE-4D65-BF46-D49EC1097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957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7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957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3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959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4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961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961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962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2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2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96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63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63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63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A306694-C74E-4768-A298-46E8921FE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963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7" r:id="rId1"/>
    <p:sldLayoutId id="2147483913" r:id="rId2"/>
    <p:sldLayoutId id="2147483912" r:id="rId3"/>
    <p:sldLayoutId id="2147483911" r:id="rId4"/>
    <p:sldLayoutId id="2147483910" r:id="rId5"/>
    <p:sldLayoutId id="2147483909" r:id="rId6"/>
    <p:sldLayoutId id="2147483908" r:id="rId7"/>
    <p:sldLayoutId id="2147483907" r:id="rId8"/>
    <p:sldLayoutId id="2147483906" r:id="rId9"/>
    <p:sldLayoutId id="2147483905" r:id="rId10"/>
    <p:sldLayoutId id="21474839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2083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083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2083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CB35136-8AD0-4214-96C3-955B8C7E0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24" r:id="rId2"/>
    <p:sldLayoutId id="2147483923" r:id="rId3"/>
    <p:sldLayoutId id="2147483922" r:id="rId4"/>
    <p:sldLayoutId id="2147483921" r:id="rId5"/>
    <p:sldLayoutId id="2147483920" r:id="rId6"/>
    <p:sldLayoutId id="2147483919" r:id="rId7"/>
    <p:sldLayoutId id="2147483918" r:id="rId8"/>
    <p:sldLayoutId id="2147483917" r:id="rId9"/>
    <p:sldLayoutId id="2147483916" r:id="rId10"/>
    <p:sldLayoutId id="2147483915" r:id="rId11"/>
    <p:sldLayoutId id="21474839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62C19FD-5F5C-4BC3-96AB-6D32271B4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5" r:id="rId1"/>
    <p:sldLayoutId id="2147483934" r:id="rId2"/>
    <p:sldLayoutId id="2147483933" r:id="rId3"/>
    <p:sldLayoutId id="2147483932" r:id="rId4"/>
    <p:sldLayoutId id="2147483931" r:id="rId5"/>
    <p:sldLayoutId id="2147483930" r:id="rId6"/>
    <p:sldLayoutId id="2147483929" r:id="rId7"/>
    <p:sldLayoutId id="2147483928" r:id="rId8"/>
    <p:sldLayoutId id="2147483927" r:id="rId9"/>
    <p:sldLayoutId id="2147483926" r:id="rId10"/>
    <p:sldLayoutId id="21474839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EB20D4-231C-4731-A29A-DA88E6C9E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5" r:id="rId2"/>
    <p:sldLayoutId id="2147483944" r:id="rId3"/>
    <p:sldLayoutId id="2147483943" r:id="rId4"/>
    <p:sldLayoutId id="2147483942" r:id="rId5"/>
    <p:sldLayoutId id="2147483941" r:id="rId6"/>
    <p:sldLayoutId id="2147483940" r:id="rId7"/>
    <p:sldLayoutId id="2147483939" r:id="rId8"/>
    <p:sldLayoutId id="2147483938" r:id="rId9"/>
    <p:sldLayoutId id="2147483937" r:id="rId10"/>
    <p:sldLayoutId id="21474839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slide" Target="slide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357438" y="4714875"/>
            <a:ext cx="5548312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СТРОЕНИЕ АТОМА</a:t>
            </a:r>
          </a:p>
        </p:txBody>
      </p:sp>
      <p:pic>
        <p:nvPicPr>
          <p:cNvPr id="9219" name="Picture 3" descr="C:\Documents and Settings\site302\Рабочий стол\Марина\Самойленко Марина Тьеровна\014_un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838200"/>
            <a:ext cx="3124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187450" y="765175"/>
            <a:ext cx="6840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 ядре находятся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 flipH="1">
            <a:off x="2051050" y="1412875"/>
            <a:ext cx="792163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1042988" y="3429000"/>
            <a:ext cx="24495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Протоны</a:t>
            </a:r>
          </a:p>
          <a:p>
            <a:pPr>
              <a:spcBef>
                <a:spcPct val="50000"/>
              </a:spcBef>
            </a:pPr>
            <a:r>
              <a:rPr lang="ru-RU"/>
              <a:t>     </a:t>
            </a:r>
            <a:r>
              <a:rPr lang="en-US">
                <a:cs typeface="Arial" charset="0"/>
              </a:rPr>
              <a:t>p</a:t>
            </a: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3995738" y="1412875"/>
            <a:ext cx="2005012" cy="1801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5786438" y="3429000"/>
            <a:ext cx="2952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Нейтроны</a:t>
            </a:r>
          </a:p>
          <a:p>
            <a:pPr>
              <a:spcBef>
                <a:spcPct val="50000"/>
              </a:spcBef>
            </a:pPr>
            <a:r>
              <a:rPr lang="ru-RU"/>
              <a:t>       </a:t>
            </a:r>
            <a:r>
              <a:rPr lang="en-US"/>
              <a:t>n</a:t>
            </a:r>
            <a:endParaRPr lang="ru-RU"/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2051050" y="4076700"/>
            <a:ext cx="936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/>
              <a:t> +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5786438" y="4786313"/>
            <a:ext cx="280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не имеют заряда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428625" y="260350"/>
            <a:ext cx="8355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tx2"/>
                </a:solidFill>
                <a:latin typeface="Bookman Old Style" pitchFamily="18" charset="0"/>
              </a:rPr>
              <a:t>Химические элементы</a:t>
            </a:r>
          </a:p>
        </p:txBody>
      </p:sp>
      <p:grpSp>
        <p:nvGrpSpPr>
          <p:cNvPr id="23555" name="Group 8"/>
          <p:cNvGrpSpPr>
            <a:grpSpLocks/>
          </p:cNvGrpSpPr>
          <p:nvPr/>
        </p:nvGrpSpPr>
        <p:grpSpPr bwMode="auto">
          <a:xfrm>
            <a:off x="5076825" y="1916113"/>
            <a:ext cx="3024188" cy="2808287"/>
            <a:chOff x="2699" y="1298"/>
            <a:chExt cx="1905" cy="2540"/>
          </a:xfrm>
        </p:grpSpPr>
        <p:sp>
          <p:nvSpPr>
            <p:cNvPr id="2356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288" y="1298"/>
              <a:ext cx="1316" cy="2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Impact"/>
                </a:rPr>
                <a:t>Х</a:t>
              </a:r>
            </a:p>
          </p:txBody>
        </p:sp>
        <p:sp>
          <p:nvSpPr>
            <p:cNvPr id="23563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699" y="3249"/>
              <a:ext cx="362" cy="5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Z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23564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744" y="1298"/>
              <a:ext cx="362" cy="5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3556" name="Group 13"/>
          <p:cNvGrpSpPr>
            <a:grpSpLocks/>
          </p:cNvGrpSpPr>
          <p:nvPr/>
        </p:nvGrpSpPr>
        <p:grpSpPr bwMode="auto">
          <a:xfrm>
            <a:off x="428625" y="1714500"/>
            <a:ext cx="4575175" cy="4084638"/>
            <a:chOff x="930" y="1344"/>
            <a:chExt cx="2222" cy="3368"/>
          </a:xfrm>
        </p:grpSpPr>
        <p:sp>
          <p:nvSpPr>
            <p:cNvPr id="23558" name="Text Box 9"/>
            <p:cNvSpPr txBox="1">
              <a:spLocks noChangeArrowheads="1"/>
            </p:cNvSpPr>
            <p:nvPr/>
          </p:nvSpPr>
          <p:spPr bwMode="auto">
            <a:xfrm>
              <a:off x="965" y="1344"/>
              <a:ext cx="1870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Массовое число</a:t>
              </a:r>
            </a:p>
          </p:txBody>
        </p:sp>
        <p:sp>
          <p:nvSpPr>
            <p:cNvPr id="23559" name="Line 10"/>
            <p:cNvSpPr>
              <a:spLocks noChangeShapeType="1"/>
            </p:cNvSpPr>
            <p:nvPr/>
          </p:nvSpPr>
          <p:spPr bwMode="auto">
            <a:xfrm>
              <a:off x="2789" y="1480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Text Box 11"/>
            <p:cNvSpPr txBox="1">
              <a:spLocks noChangeArrowheads="1"/>
            </p:cNvSpPr>
            <p:nvPr/>
          </p:nvSpPr>
          <p:spPr bwMode="auto">
            <a:xfrm>
              <a:off x="930" y="3113"/>
              <a:ext cx="1678" cy="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sz="2400"/>
                <a:t>Порядковый номер, показывающий число протонов в ядре и число электронов на орбитах</a:t>
              </a:r>
            </a:p>
          </p:txBody>
        </p:sp>
        <p:sp>
          <p:nvSpPr>
            <p:cNvPr id="23561" name="Line 12"/>
            <p:cNvSpPr>
              <a:spLocks noChangeShapeType="1"/>
            </p:cNvSpPr>
            <p:nvPr/>
          </p:nvSpPr>
          <p:spPr bwMode="auto">
            <a:xfrm>
              <a:off x="2608" y="3430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85750" y="6000750"/>
            <a:ext cx="8675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8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e-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= N</a:t>
            </a:r>
            <a:r>
              <a:rPr lang="en-US" sz="28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p+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атом в обычном состоянии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НЕЙТРАЛЕН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71500" y="304800"/>
            <a:ext cx="8215313" cy="584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Атом </a:t>
            </a:r>
            <a:r>
              <a:rPr lang="ru-RU" b="1">
                <a:solidFill>
                  <a:srgbClr val="0000FF"/>
                </a:solidFill>
                <a:latin typeface="Tahoma" pitchFamily="34" charset="0"/>
              </a:rPr>
              <a:t>– электронейтральная частица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4229100" y="1066800"/>
            <a:ext cx="6858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4313" y="1828800"/>
            <a:ext cx="3367087" cy="830263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99"/>
                </a:solidFill>
                <a:latin typeface="Tahoma" pitchFamily="34" charset="0"/>
              </a:rPr>
              <a:t>Число протонов </a:t>
            </a:r>
            <a:r>
              <a:rPr lang="ru-RU" sz="2400" b="1">
                <a:solidFill>
                  <a:srgbClr val="0000FF"/>
                </a:solidFill>
                <a:latin typeface="Tahoma" pitchFamily="34" charset="0"/>
              </a:rPr>
              <a:t>(заряд ядра)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14563" y="3581400"/>
            <a:ext cx="4500562" cy="58420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Атомный номер (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Z</a:t>
            </a:r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486400" y="1828800"/>
            <a:ext cx="3124200" cy="461963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800000"/>
                </a:solidFill>
                <a:latin typeface="Tahoma" pitchFamily="34" charset="0"/>
              </a:rPr>
              <a:t>Число электронов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000500" y="2422525"/>
            <a:ext cx="1143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latin typeface="Tahoma" pitchFamily="34" charset="0"/>
              </a:rPr>
              <a:t>=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562600" y="4572000"/>
            <a:ext cx="3124200" cy="461963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8000"/>
                </a:solidFill>
                <a:latin typeface="Tahoma" pitchFamily="34" charset="0"/>
              </a:rPr>
              <a:t>Число нейтронов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57200" y="4572000"/>
            <a:ext cx="3124200" cy="461963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99"/>
                </a:solidFill>
                <a:latin typeface="Tahoma" pitchFamily="34" charset="0"/>
              </a:rPr>
              <a:t>Число протонов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000500" y="4191000"/>
            <a:ext cx="1143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>
                <a:latin typeface="Tahoma" pitchFamily="34" charset="0"/>
              </a:rPr>
              <a:t>+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286000" y="6019800"/>
            <a:ext cx="4429125" cy="584200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Массовое число (А)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657600" y="2133600"/>
            <a:ext cx="17526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438400" y="2743200"/>
            <a:ext cx="914400" cy="685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5410200" y="2438400"/>
            <a:ext cx="990600" cy="838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2743200" y="5181600"/>
            <a:ext cx="1143000" cy="762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5715000" y="5181600"/>
            <a:ext cx="1066800" cy="762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cs typeface="Arial" charset="0"/>
              </a:rPr>
              <a:t>Z</a:t>
            </a:r>
            <a:r>
              <a:rPr lang="ru-RU">
                <a:solidFill>
                  <a:schemeClr val="accent2"/>
                </a:solidFill>
                <a:cs typeface="Arial" charset="0"/>
              </a:rPr>
              <a:t>-</a:t>
            </a:r>
            <a:r>
              <a:rPr lang="ru-RU">
                <a:cs typeface="Arial" charset="0"/>
              </a:rPr>
              <a:t> заряд ядра = </a:t>
            </a:r>
            <a:r>
              <a:rPr lang="ru-RU">
                <a:solidFill>
                  <a:schemeClr val="accent2"/>
                </a:solidFill>
                <a:cs typeface="Arial" charset="0"/>
              </a:rPr>
              <a:t>порядковому  номеру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  <a:cs typeface="Arial" charset="0"/>
              </a:rPr>
              <a:t>                          химического элемента</a:t>
            </a:r>
            <a:r>
              <a:rPr lang="ru-RU">
                <a:cs typeface="Arial" charset="0"/>
              </a:rPr>
              <a:t>. </a:t>
            </a:r>
            <a:endParaRPr lang="en-US">
              <a:cs typeface="Arial" charset="0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4176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 –массовое число.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85750" y="3284538"/>
            <a:ext cx="257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А=</a:t>
            </a:r>
            <a:r>
              <a:rPr lang="en-US" sz="3600"/>
              <a:t>Z+N</a:t>
            </a:r>
            <a:endParaRPr lang="ru-RU" sz="3600"/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2555875" y="3286125"/>
            <a:ext cx="65881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полное число протонов и    нейтронов в  ядре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C:\Documents and Settings\Администратор\Рабочий стол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5662613" cy="5497513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6781800" y="23542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114800" y="228600"/>
            <a:ext cx="1676400" cy="1044575"/>
          </a:xfrm>
          <a:prstGeom prst="rect">
            <a:avLst/>
          </a:prstGeom>
          <a:solidFill>
            <a:srgbClr val="CCFFCC"/>
          </a:solidFill>
          <a:ln w="38100" cmpd="dbl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0000FF"/>
                </a:solidFill>
              </a:rPr>
              <a:t>He</a:t>
            </a:r>
            <a:endParaRPr lang="ru-RU" sz="6000" b="1">
              <a:solidFill>
                <a:srgbClr val="0000FF"/>
              </a:solidFill>
            </a:endParaRP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6858000" y="228600"/>
            <a:ext cx="1676400" cy="739775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ahoma" pitchFamily="34" charset="0"/>
              </a:rPr>
              <a:t>Z = 2</a:t>
            </a:r>
            <a:endParaRPr lang="ru-RU" sz="4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6705600" y="1295400"/>
            <a:ext cx="2133600" cy="739775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990099"/>
                </a:solidFill>
                <a:latin typeface="Tahoma" pitchFamily="34" charset="0"/>
              </a:rPr>
              <a:t>A = 4</a:t>
            </a:r>
            <a:endParaRPr lang="ru-RU" sz="4000" b="1">
              <a:solidFill>
                <a:srgbClr val="990099"/>
              </a:solidFill>
              <a:latin typeface="Tahoma" pitchFamily="34" charset="0"/>
            </a:endParaRP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5867400" y="4724400"/>
            <a:ext cx="2971800" cy="1654175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33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990099"/>
                </a:solidFill>
                <a:latin typeface="Tahoma" pitchFamily="34" charset="0"/>
              </a:rPr>
              <a:t>е=</a:t>
            </a:r>
            <a:r>
              <a:rPr lang="en-US" sz="4000" b="1">
                <a:solidFill>
                  <a:srgbClr val="990099"/>
                </a:solidFill>
                <a:latin typeface="Tahoma" pitchFamily="34" charset="0"/>
              </a:rPr>
              <a:t>p </a:t>
            </a:r>
            <a:r>
              <a:rPr lang="ru-RU" sz="4000" b="1">
                <a:solidFill>
                  <a:srgbClr val="990099"/>
                </a:solidFill>
                <a:latin typeface="Tahoma" pitchFamily="34" charset="0"/>
              </a:rPr>
              <a:t>=</a:t>
            </a:r>
            <a:r>
              <a:rPr lang="en-US" sz="4000" b="1">
                <a:solidFill>
                  <a:srgbClr val="990099"/>
                </a:solidFill>
                <a:latin typeface="Tahoma" pitchFamily="34" charset="0"/>
              </a:rPr>
              <a:t>2</a:t>
            </a:r>
          </a:p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ahoma" pitchFamily="34" charset="0"/>
              </a:rPr>
              <a:t>n </a:t>
            </a:r>
            <a:r>
              <a:rPr lang="ru-RU" sz="4000" b="1">
                <a:solidFill>
                  <a:srgbClr val="FF0000"/>
                </a:solidFill>
                <a:latin typeface="Tahoma" pitchFamily="34" charset="0"/>
              </a:rPr>
              <a:t>=</a:t>
            </a:r>
            <a:r>
              <a:rPr lang="en-US" sz="4000" b="1">
                <a:solidFill>
                  <a:srgbClr val="FF00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6632" name="AutoShape 12"/>
          <p:cNvSpPr>
            <a:spLocks noChangeArrowheads="1"/>
          </p:cNvSpPr>
          <p:nvPr/>
        </p:nvSpPr>
        <p:spPr bwMode="auto">
          <a:xfrm>
            <a:off x="7543800" y="2476500"/>
            <a:ext cx="381000" cy="1905000"/>
          </a:xfrm>
          <a:prstGeom prst="down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5497513" y="475615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6016625" y="4745038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989263" y="247650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3468688" y="2346325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243263" y="201930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3017838" y="2168525"/>
            <a:ext cx="361950" cy="361950"/>
            <a:chOff x="1951" y="2530"/>
            <a:chExt cx="384" cy="384"/>
          </a:xfrm>
        </p:grpSpPr>
        <p:sp>
          <p:nvSpPr>
            <p:cNvPr id="27756" name="Oval 8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7" name="AutoShape 9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56" name="Group 10"/>
          <p:cNvGrpSpPr>
            <a:grpSpLocks/>
          </p:cNvGrpSpPr>
          <p:nvPr/>
        </p:nvGrpSpPr>
        <p:grpSpPr bwMode="auto">
          <a:xfrm>
            <a:off x="3503613" y="2162175"/>
            <a:ext cx="361950" cy="361950"/>
            <a:chOff x="1951" y="2530"/>
            <a:chExt cx="384" cy="384"/>
          </a:xfrm>
        </p:grpSpPr>
        <p:sp>
          <p:nvSpPr>
            <p:cNvPr id="27754" name="Oval 11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5" name="AutoShape 12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657" name="Oval 13"/>
          <p:cNvSpPr>
            <a:spLocks noChangeArrowheads="1"/>
          </p:cNvSpPr>
          <p:nvPr/>
        </p:nvSpPr>
        <p:spPr bwMode="auto">
          <a:xfrm>
            <a:off x="3248025" y="237490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319463" y="1630363"/>
            <a:ext cx="268287" cy="1530350"/>
            <a:chOff x="3211" y="724"/>
            <a:chExt cx="182" cy="1037"/>
          </a:xfrm>
        </p:grpSpPr>
        <p:grpSp>
          <p:nvGrpSpPr>
            <p:cNvPr id="27748" name="Group 15"/>
            <p:cNvGrpSpPr>
              <a:grpSpLocks/>
            </p:cNvGrpSpPr>
            <p:nvPr/>
          </p:nvGrpSpPr>
          <p:grpSpPr bwMode="auto">
            <a:xfrm>
              <a:off x="3211" y="724"/>
              <a:ext cx="182" cy="182"/>
              <a:chOff x="5384" y="1264"/>
              <a:chExt cx="182" cy="182"/>
            </a:xfrm>
          </p:grpSpPr>
          <p:sp>
            <p:nvSpPr>
              <p:cNvPr id="27752" name="Oval 16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53" name="Line 17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749" name="Group 18"/>
            <p:cNvGrpSpPr>
              <a:grpSpLocks/>
            </p:cNvGrpSpPr>
            <p:nvPr/>
          </p:nvGrpSpPr>
          <p:grpSpPr bwMode="auto">
            <a:xfrm>
              <a:off x="3211" y="1579"/>
              <a:ext cx="182" cy="182"/>
              <a:chOff x="5384" y="1264"/>
              <a:chExt cx="182" cy="182"/>
            </a:xfrm>
          </p:grpSpPr>
          <p:sp>
            <p:nvSpPr>
              <p:cNvPr id="27750" name="Oval 19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51" name="Line 20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303588" y="1260475"/>
            <a:ext cx="295275" cy="2298700"/>
            <a:chOff x="1296" y="1983"/>
            <a:chExt cx="186" cy="1448"/>
          </a:xfrm>
        </p:grpSpPr>
        <p:grpSp>
          <p:nvGrpSpPr>
            <p:cNvPr id="27742" name="Group 22"/>
            <p:cNvGrpSpPr>
              <a:grpSpLocks/>
            </p:cNvGrpSpPr>
            <p:nvPr/>
          </p:nvGrpSpPr>
          <p:grpSpPr bwMode="auto">
            <a:xfrm>
              <a:off x="1300" y="1983"/>
              <a:ext cx="182" cy="182"/>
              <a:chOff x="5384" y="1264"/>
              <a:chExt cx="182" cy="182"/>
            </a:xfrm>
          </p:grpSpPr>
          <p:sp>
            <p:nvSpPr>
              <p:cNvPr id="27746" name="Oval 23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47" name="Line 24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743" name="Group 25"/>
            <p:cNvGrpSpPr>
              <a:grpSpLocks/>
            </p:cNvGrpSpPr>
            <p:nvPr/>
          </p:nvGrpSpPr>
          <p:grpSpPr bwMode="auto">
            <a:xfrm>
              <a:off x="1296" y="3249"/>
              <a:ext cx="182" cy="182"/>
              <a:chOff x="5384" y="1264"/>
              <a:chExt cx="182" cy="182"/>
            </a:xfrm>
          </p:grpSpPr>
          <p:sp>
            <p:nvSpPr>
              <p:cNvPr id="27744" name="Oval 26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45" name="Line 27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660" name="Group 28"/>
          <p:cNvGrpSpPr>
            <a:grpSpLocks/>
          </p:cNvGrpSpPr>
          <p:nvPr/>
        </p:nvGrpSpPr>
        <p:grpSpPr bwMode="auto">
          <a:xfrm>
            <a:off x="3455988" y="2443163"/>
            <a:ext cx="361950" cy="361950"/>
            <a:chOff x="1951" y="2530"/>
            <a:chExt cx="384" cy="384"/>
          </a:xfrm>
        </p:grpSpPr>
        <p:sp>
          <p:nvSpPr>
            <p:cNvPr id="27740" name="Oval 29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1" name="AutoShape 30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3311525" y="882650"/>
            <a:ext cx="288925" cy="288925"/>
            <a:chOff x="5384" y="1264"/>
            <a:chExt cx="182" cy="182"/>
          </a:xfrm>
        </p:grpSpPr>
        <p:sp>
          <p:nvSpPr>
            <p:cNvPr id="27738" name="Oval 32"/>
            <p:cNvSpPr>
              <a:spLocks noChangeArrowheads="1"/>
            </p:cNvSpPr>
            <p:nvPr/>
          </p:nvSpPr>
          <p:spPr bwMode="auto">
            <a:xfrm>
              <a:off x="5384" y="1264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45454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9" name="Line 33"/>
            <p:cNvSpPr>
              <a:spLocks noChangeShapeType="1"/>
            </p:cNvSpPr>
            <p:nvPr/>
          </p:nvSpPr>
          <p:spPr bwMode="auto">
            <a:xfrm>
              <a:off x="5430" y="1355"/>
              <a:ext cx="92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662" name="Group 34"/>
          <p:cNvGrpSpPr>
            <a:grpSpLocks/>
          </p:cNvGrpSpPr>
          <p:nvPr/>
        </p:nvGrpSpPr>
        <p:grpSpPr bwMode="auto">
          <a:xfrm>
            <a:off x="3241675" y="1971675"/>
            <a:ext cx="361950" cy="361950"/>
            <a:chOff x="1951" y="2530"/>
            <a:chExt cx="384" cy="384"/>
          </a:xfrm>
        </p:grpSpPr>
        <p:sp>
          <p:nvSpPr>
            <p:cNvPr id="27736" name="Oval 35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7" name="AutoShape 36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663" name="Oval 37"/>
          <p:cNvSpPr>
            <a:spLocks noChangeArrowheads="1"/>
          </p:cNvSpPr>
          <p:nvPr/>
        </p:nvSpPr>
        <p:spPr bwMode="auto">
          <a:xfrm>
            <a:off x="5927725" y="429895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4" name="Oval 38"/>
          <p:cNvSpPr>
            <a:spLocks noChangeArrowheads="1"/>
          </p:cNvSpPr>
          <p:nvPr/>
        </p:nvSpPr>
        <p:spPr bwMode="auto">
          <a:xfrm>
            <a:off x="5945188" y="4656138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5" name="Oval 39"/>
          <p:cNvSpPr>
            <a:spLocks noChangeArrowheads="1"/>
          </p:cNvSpPr>
          <p:nvPr/>
        </p:nvSpPr>
        <p:spPr bwMode="auto">
          <a:xfrm>
            <a:off x="5597525" y="4329113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666" name="Group 40"/>
          <p:cNvGrpSpPr>
            <a:grpSpLocks/>
          </p:cNvGrpSpPr>
          <p:nvPr/>
        </p:nvGrpSpPr>
        <p:grpSpPr bwMode="auto">
          <a:xfrm>
            <a:off x="5494338" y="4478338"/>
            <a:ext cx="361950" cy="361950"/>
            <a:chOff x="1951" y="2530"/>
            <a:chExt cx="384" cy="384"/>
          </a:xfrm>
        </p:grpSpPr>
        <p:sp>
          <p:nvSpPr>
            <p:cNvPr id="27734" name="Oval 41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5" name="AutoShape 42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67" name="Group 43"/>
          <p:cNvGrpSpPr>
            <a:grpSpLocks/>
          </p:cNvGrpSpPr>
          <p:nvPr/>
        </p:nvGrpSpPr>
        <p:grpSpPr bwMode="auto">
          <a:xfrm>
            <a:off x="5980113" y="4394200"/>
            <a:ext cx="361950" cy="361950"/>
            <a:chOff x="1951" y="2530"/>
            <a:chExt cx="384" cy="384"/>
          </a:xfrm>
        </p:grpSpPr>
        <p:sp>
          <p:nvSpPr>
            <p:cNvPr id="27732" name="Oval 44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3" name="AutoShape 45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46"/>
          <p:cNvGrpSpPr>
            <a:grpSpLocks/>
          </p:cNvGrpSpPr>
          <p:nvPr/>
        </p:nvGrpSpPr>
        <p:grpSpPr bwMode="auto">
          <a:xfrm>
            <a:off x="5795963" y="3940175"/>
            <a:ext cx="268287" cy="1530350"/>
            <a:chOff x="3211" y="724"/>
            <a:chExt cx="182" cy="1037"/>
          </a:xfrm>
        </p:grpSpPr>
        <p:grpSp>
          <p:nvGrpSpPr>
            <p:cNvPr id="27726" name="Group 47"/>
            <p:cNvGrpSpPr>
              <a:grpSpLocks/>
            </p:cNvGrpSpPr>
            <p:nvPr/>
          </p:nvGrpSpPr>
          <p:grpSpPr bwMode="auto">
            <a:xfrm>
              <a:off x="3211" y="724"/>
              <a:ext cx="182" cy="182"/>
              <a:chOff x="5384" y="1264"/>
              <a:chExt cx="182" cy="182"/>
            </a:xfrm>
          </p:grpSpPr>
          <p:sp>
            <p:nvSpPr>
              <p:cNvPr id="27730" name="Oval 48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31" name="Line 49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727" name="Group 50"/>
            <p:cNvGrpSpPr>
              <a:grpSpLocks/>
            </p:cNvGrpSpPr>
            <p:nvPr/>
          </p:nvGrpSpPr>
          <p:grpSpPr bwMode="auto">
            <a:xfrm>
              <a:off x="3211" y="1579"/>
              <a:ext cx="182" cy="182"/>
              <a:chOff x="5384" y="1264"/>
              <a:chExt cx="182" cy="182"/>
            </a:xfrm>
          </p:grpSpPr>
          <p:sp>
            <p:nvSpPr>
              <p:cNvPr id="27728" name="Oval 51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29" name="Line 52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669" name="Group 53"/>
          <p:cNvGrpSpPr>
            <a:grpSpLocks/>
          </p:cNvGrpSpPr>
          <p:nvPr/>
        </p:nvGrpSpPr>
        <p:grpSpPr bwMode="auto">
          <a:xfrm>
            <a:off x="5732463" y="4530725"/>
            <a:ext cx="361950" cy="361950"/>
            <a:chOff x="1951" y="2530"/>
            <a:chExt cx="384" cy="384"/>
          </a:xfrm>
        </p:grpSpPr>
        <p:sp>
          <p:nvSpPr>
            <p:cNvPr id="27724" name="Oval 54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5" name="AutoShape 55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5780088" y="3570288"/>
            <a:ext cx="295275" cy="2298700"/>
            <a:chOff x="1296" y="1983"/>
            <a:chExt cx="186" cy="1448"/>
          </a:xfrm>
        </p:grpSpPr>
        <p:grpSp>
          <p:nvGrpSpPr>
            <p:cNvPr id="27718" name="Group 57"/>
            <p:cNvGrpSpPr>
              <a:grpSpLocks/>
            </p:cNvGrpSpPr>
            <p:nvPr/>
          </p:nvGrpSpPr>
          <p:grpSpPr bwMode="auto">
            <a:xfrm>
              <a:off x="1300" y="1983"/>
              <a:ext cx="182" cy="182"/>
              <a:chOff x="5384" y="1264"/>
              <a:chExt cx="182" cy="182"/>
            </a:xfrm>
          </p:grpSpPr>
          <p:sp>
            <p:nvSpPr>
              <p:cNvPr id="27722" name="Oval 58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23" name="Line 59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719" name="Group 60"/>
            <p:cNvGrpSpPr>
              <a:grpSpLocks/>
            </p:cNvGrpSpPr>
            <p:nvPr/>
          </p:nvGrpSpPr>
          <p:grpSpPr bwMode="auto">
            <a:xfrm>
              <a:off x="1296" y="3249"/>
              <a:ext cx="182" cy="182"/>
              <a:chOff x="5384" y="1264"/>
              <a:chExt cx="182" cy="182"/>
            </a:xfrm>
          </p:grpSpPr>
          <p:sp>
            <p:nvSpPr>
              <p:cNvPr id="27720" name="Oval 61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21" name="Line 62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7671" name="Text Box 63"/>
          <p:cNvSpPr txBox="1">
            <a:spLocks noChangeArrowheads="1"/>
          </p:cNvSpPr>
          <p:nvPr/>
        </p:nvSpPr>
        <p:spPr bwMode="auto">
          <a:xfrm>
            <a:off x="2700338" y="5516563"/>
            <a:ext cx="21574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Кислород</a:t>
            </a:r>
            <a:endParaRPr lang="en-US" sz="2800" b="1">
              <a:solidFill>
                <a:schemeClr val="bg1"/>
              </a:solidFill>
            </a:endParaRPr>
          </a:p>
        </p:txBody>
      </p:sp>
      <p:grpSp>
        <p:nvGrpSpPr>
          <p:cNvPr id="22" name="Group 64"/>
          <p:cNvGrpSpPr>
            <a:grpSpLocks/>
          </p:cNvGrpSpPr>
          <p:nvPr/>
        </p:nvGrpSpPr>
        <p:grpSpPr bwMode="auto">
          <a:xfrm>
            <a:off x="5780088" y="3192463"/>
            <a:ext cx="296862" cy="3054350"/>
            <a:chOff x="4731" y="2198"/>
            <a:chExt cx="187" cy="1924"/>
          </a:xfrm>
        </p:grpSpPr>
        <p:grpSp>
          <p:nvGrpSpPr>
            <p:cNvPr id="27712" name="Group 65"/>
            <p:cNvGrpSpPr>
              <a:grpSpLocks/>
            </p:cNvGrpSpPr>
            <p:nvPr/>
          </p:nvGrpSpPr>
          <p:grpSpPr bwMode="auto">
            <a:xfrm>
              <a:off x="4736" y="2198"/>
              <a:ext cx="182" cy="182"/>
              <a:chOff x="5384" y="1264"/>
              <a:chExt cx="182" cy="182"/>
            </a:xfrm>
          </p:grpSpPr>
          <p:sp>
            <p:nvSpPr>
              <p:cNvPr id="27716" name="Oval 66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17" name="Line 67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713" name="Group 68"/>
            <p:cNvGrpSpPr>
              <a:grpSpLocks/>
            </p:cNvGrpSpPr>
            <p:nvPr/>
          </p:nvGrpSpPr>
          <p:grpSpPr bwMode="auto">
            <a:xfrm>
              <a:off x="4731" y="3940"/>
              <a:ext cx="182" cy="182"/>
              <a:chOff x="5384" y="1264"/>
              <a:chExt cx="182" cy="182"/>
            </a:xfrm>
          </p:grpSpPr>
          <p:sp>
            <p:nvSpPr>
              <p:cNvPr id="27714" name="Oval 69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15" name="Line 70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673" name="Group 71"/>
          <p:cNvGrpSpPr>
            <a:grpSpLocks/>
          </p:cNvGrpSpPr>
          <p:nvPr/>
        </p:nvGrpSpPr>
        <p:grpSpPr bwMode="auto">
          <a:xfrm>
            <a:off x="5746750" y="4252913"/>
            <a:ext cx="361950" cy="361950"/>
            <a:chOff x="1951" y="2530"/>
            <a:chExt cx="384" cy="384"/>
          </a:xfrm>
        </p:grpSpPr>
        <p:sp>
          <p:nvSpPr>
            <p:cNvPr id="27710" name="Oval 72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11" name="AutoShape 73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74" name="Group 74"/>
          <p:cNvGrpSpPr>
            <a:grpSpLocks/>
          </p:cNvGrpSpPr>
          <p:nvPr/>
        </p:nvGrpSpPr>
        <p:grpSpPr bwMode="auto">
          <a:xfrm>
            <a:off x="5540375" y="4711700"/>
            <a:ext cx="361950" cy="361950"/>
            <a:chOff x="1951" y="2530"/>
            <a:chExt cx="384" cy="384"/>
          </a:xfrm>
        </p:grpSpPr>
        <p:sp>
          <p:nvSpPr>
            <p:cNvPr id="27708" name="Oval 75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9" name="AutoShape 76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75" name="Group 77"/>
          <p:cNvGrpSpPr>
            <a:grpSpLocks/>
          </p:cNvGrpSpPr>
          <p:nvPr/>
        </p:nvGrpSpPr>
        <p:grpSpPr bwMode="auto">
          <a:xfrm>
            <a:off x="2938463" y="2474913"/>
            <a:ext cx="361950" cy="361950"/>
            <a:chOff x="1951" y="2530"/>
            <a:chExt cx="384" cy="384"/>
          </a:xfrm>
        </p:grpSpPr>
        <p:sp>
          <p:nvSpPr>
            <p:cNvPr id="27706" name="Oval 78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7" name="AutoShape 79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76" name="Group 80"/>
          <p:cNvGrpSpPr>
            <a:grpSpLocks/>
          </p:cNvGrpSpPr>
          <p:nvPr/>
        </p:nvGrpSpPr>
        <p:grpSpPr bwMode="auto">
          <a:xfrm>
            <a:off x="3206750" y="2503488"/>
            <a:ext cx="361950" cy="361950"/>
            <a:chOff x="1951" y="2530"/>
            <a:chExt cx="384" cy="384"/>
          </a:xfrm>
        </p:grpSpPr>
        <p:sp>
          <p:nvSpPr>
            <p:cNvPr id="27704" name="Oval 81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5" name="AutoShape 82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77" name="Group 83"/>
          <p:cNvGrpSpPr>
            <a:grpSpLocks/>
          </p:cNvGrpSpPr>
          <p:nvPr/>
        </p:nvGrpSpPr>
        <p:grpSpPr bwMode="auto">
          <a:xfrm>
            <a:off x="3248025" y="2220913"/>
            <a:ext cx="361950" cy="361950"/>
            <a:chOff x="1951" y="2530"/>
            <a:chExt cx="384" cy="384"/>
          </a:xfrm>
        </p:grpSpPr>
        <p:sp>
          <p:nvSpPr>
            <p:cNvPr id="27702" name="Oval 84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3" name="AutoShape 85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78" name="Group 86"/>
          <p:cNvGrpSpPr>
            <a:grpSpLocks/>
          </p:cNvGrpSpPr>
          <p:nvPr/>
        </p:nvGrpSpPr>
        <p:grpSpPr bwMode="auto">
          <a:xfrm>
            <a:off x="5745163" y="4775200"/>
            <a:ext cx="361950" cy="361950"/>
            <a:chOff x="1951" y="2530"/>
            <a:chExt cx="384" cy="384"/>
          </a:xfrm>
        </p:grpSpPr>
        <p:sp>
          <p:nvSpPr>
            <p:cNvPr id="27700" name="Oval 87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1" name="AutoShape 88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79" name="Group 89"/>
          <p:cNvGrpSpPr>
            <a:grpSpLocks/>
          </p:cNvGrpSpPr>
          <p:nvPr/>
        </p:nvGrpSpPr>
        <p:grpSpPr bwMode="auto">
          <a:xfrm>
            <a:off x="6142038" y="4627563"/>
            <a:ext cx="361950" cy="361950"/>
            <a:chOff x="1951" y="2530"/>
            <a:chExt cx="384" cy="384"/>
          </a:xfrm>
        </p:grpSpPr>
        <p:sp>
          <p:nvSpPr>
            <p:cNvPr id="27698" name="Oval 90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9" name="AutoShape 91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80" name="Group 92"/>
          <p:cNvGrpSpPr>
            <a:grpSpLocks/>
          </p:cNvGrpSpPr>
          <p:nvPr/>
        </p:nvGrpSpPr>
        <p:grpSpPr bwMode="auto">
          <a:xfrm>
            <a:off x="5932488" y="4752975"/>
            <a:ext cx="361950" cy="361950"/>
            <a:chOff x="1951" y="2530"/>
            <a:chExt cx="384" cy="384"/>
          </a:xfrm>
        </p:grpSpPr>
        <p:sp>
          <p:nvSpPr>
            <p:cNvPr id="27696" name="Oval 93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7" name="AutoShape 94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49" name="Group 95"/>
          <p:cNvGrpSpPr>
            <a:grpSpLocks/>
          </p:cNvGrpSpPr>
          <p:nvPr/>
        </p:nvGrpSpPr>
        <p:grpSpPr bwMode="auto">
          <a:xfrm rot="5400000">
            <a:off x="3242468" y="856457"/>
            <a:ext cx="296863" cy="3054350"/>
            <a:chOff x="4731" y="2198"/>
            <a:chExt cx="187" cy="1924"/>
          </a:xfrm>
        </p:grpSpPr>
        <p:grpSp>
          <p:nvGrpSpPr>
            <p:cNvPr id="27690" name="Group 96"/>
            <p:cNvGrpSpPr>
              <a:grpSpLocks/>
            </p:cNvGrpSpPr>
            <p:nvPr/>
          </p:nvGrpSpPr>
          <p:grpSpPr bwMode="auto">
            <a:xfrm>
              <a:off x="4736" y="2198"/>
              <a:ext cx="182" cy="182"/>
              <a:chOff x="5384" y="1264"/>
              <a:chExt cx="182" cy="182"/>
            </a:xfrm>
          </p:grpSpPr>
          <p:sp>
            <p:nvSpPr>
              <p:cNvPr id="27694" name="Oval 97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695" name="Line 98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691" name="Group 99"/>
            <p:cNvGrpSpPr>
              <a:grpSpLocks/>
            </p:cNvGrpSpPr>
            <p:nvPr/>
          </p:nvGrpSpPr>
          <p:grpSpPr bwMode="auto">
            <a:xfrm>
              <a:off x="4731" y="3940"/>
              <a:ext cx="182" cy="182"/>
              <a:chOff x="5384" y="1264"/>
              <a:chExt cx="182" cy="182"/>
            </a:xfrm>
          </p:grpSpPr>
          <p:sp>
            <p:nvSpPr>
              <p:cNvPr id="27692" name="Oval 100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693" name="Line 101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7682" name="Text Box 102"/>
          <p:cNvSpPr txBox="1">
            <a:spLocks noChangeArrowheads="1"/>
          </p:cNvSpPr>
          <p:nvPr/>
        </p:nvSpPr>
        <p:spPr bwMode="auto">
          <a:xfrm>
            <a:off x="1042988" y="1052513"/>
            <a:ext cx="12811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Азот</a:t>
            </a:r>
            <a:endParaRPr lang="en-US" sz="2800" b="1">
              <a:solidFill>
                <a:schemeClr val="bg1"/>
              </a:solidFill>
            </a:endParaRPr>
          </a:p>
        </p:txBody>
      </p:sp>
      <p:grpSp>
        <p:nvGrpSpPr>
          <p:cNvPr id="27658" name="Group 103"/>
          <p:cNvGrpSpPr>
            <a:grpSpLocks/>
          </p:cNvGrpSpPr>
          <p:nvPr/>
        </p:nvGrpSpPr>
        <p:grpSpPr bwMode="auto">
          <a:xfrm rot="5400000">
            <a:off x="5730082" y="3210719"/>
            <a:ext cx="296862" cy="3054350"/>
            <a:chOff x="4731" y="2198"/>
            <a:chExt cx="187" cy="1924"/>
          </a:xfrm>
        </p:grpSpPr>
        <p:grpSp>
          <p:nvGrpSpPr>
            <p:cNvPr id="27684" name="Group 104"/>
            <p:cNvGrpSpPr>
              <a:grpSpLocks/>
            </p:cNvGrpSpPr>
            <p:nvPr/>
          </p:nvGrpSpPr>
          <p:grpSpPr bwMode="auto">
            <a:xfrm>
              <a:off x="4736" y="2198"/>
              <a:ext cx="182" cy="182"/>
              <a:chOff x="5384" y="1264"/>
              <a:chExt cx="182" cy="182"/>
            </a:xfrm>
          </p:grpSpPr>
          <p:sp>
            <p:nvSpPr>
              <p:cNvPr id="27688" name="Oval 105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689" name="Line 106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685" name="Group 107"/>
            <p:cNvGrpSpPr>
              <a:grpSpLocks/>
            </p:cNvGrpSpPr>
            <p:nvPr/>
          </p:nvGrpSpPr>
          <p:grpSpPr bwMode="auto">
            <a:xfrm>
              <a:off x="4731" y="3940"/>
              <a:ext cx="182" cy="182"/>
              <a:chOff x="5384" y="1264"/>
              <a:chExt cx="182" cy="182"/>
            </a:xfrm>
          </p:grpSpPr>
          <p:sp>
            <p:nvSpPr>
              <p:cNvPr id="27686" name="Oval 108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687" name="Line 109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1.50289E-6 C 0.0816 1.50289E-6 0.1507 0.09133 0.1507 0.20439 C 0.1507 0.31722 0.0816 0.40925 -0.00312 0.40925 C -0.08802 0.40925 -0.1566 0.31722 -0.1566 0.20439 C -0.1566 0.09133 -0.08802 1.50289E-6 -0.00312 1.50289E-6 Z " pathEditMode="relative" rAng="0" ptsTypes="fffff">
                                      <p:cBhvr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7124700" y="487680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7643813" y="4865688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2047875" y="4319588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2016125" y="1762125"/>
            <a:ext cx="361950" cy="361950"/>
            <a:chOff x="1951" y="2530"/>
            <a:chExt cx="384" cy="384"/>
          </a:xfrm>
        </p:grpSpPr>
        <p:sp>
          <p:nvSpPr>
            <p:cNvPr id="28836" name="Oval 6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7" name="AutoShape 7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095500" y="1195388"/>
            <a:ext cx="288925" cy="288925"/>
            <a:chOff x="5384" y="1264"/>
            <a:chExt cx="182" cy="182"/>
          </a:xfrm>
        </p:grpSpPr>
        <p:sp>
          <p:nvSpPr>
            <p:cNvPr id="28834" name="Oval 9"/>
            <p:cNvSpPr>
              <a:spLocks noChangeArrowheads="1"/>
            </p:cNvSpPr>
            <p:nvPr/>
          </p:nvSpPr>
          <p:spPr bwMode="auto">
            <a:xfrm>
              <a:off x="5384" y="1264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45454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5" name="Line 10"/>
            <p:cNvSpPr>
              <a:spLocks noChangeShapeType="1"/>
            </p:cNvSpPr>
            <p:nvPr/>
          </p:nvSpPr>
          <p:spPr bwMode="auto">
            <a:xfrm>
              <a:off x="5430" y="1355"/>
              <a:ext cx="92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214313" y="1000125"/>
            <a:ext cx="151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Водород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8680" name="Oval 12"/>
          <p:cNvSpPr>
            <a:spLocks noChangeArrowheads="1"/>
          </p:cNvSpPr>
          <p:nvPr/>
        </p:nvSpPr>
        <p:spPr bwMode="auto">
          <a:xfrm>
            <a:off x="1935163" y="4799013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Oval 13"/>
          <p:cNvSpPr>
            <a:spLocks noChangeArrowheads="1"/>
          </p:cNvSpPr>
          <p:nvPr/>
        </p:nvSpPr>
        <p:spPr bwMode="auto">
          <a:xfrm>
            <a:off x="2414588" y="4668838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2" name="Oval 14"/>
          <p:cNvSpPr>
            <a:spLocks noChangeArrowheads="1"/>
          </p:cNvSpPr>
          <p:nvPr/>
        </p:nvSpPr>
        <p:spPr bwMode="auto">
          <a:xfrm>
            <a:off x="2189163" y="4341813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683" name="Group 15"/>
          <p:cNvGrpSpPr>
            <a:grpSpLocks/>
          </p:cNvGrpSpPr>
          <p:nvPr/>
        </p:nvGrpSpPr>
        <p:grpSpPr bwMode="auto">
          <a:xfrm>
            <a:off x="1963738" y="4491038"/>
            <a:ext cx="361950" cy="361950"/>
            <a:chOff x="1951" y="2530"/>
            <a:chExt cx="384" cy="384"/>
          </a:xfrm>
        </p:grpSpPr>
        <p:sp>
          <p:nvSpPr>
            <p:cNvPr id="28832" name="Oval 16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3" name="AutoShape 17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684" name="Group 18"/>
          <p:cNvGrpSpPr>
            <a:grpSpLocks/>
          </p:cNvGrpSpPr>
          <p:nvPr/>
        </p:nvGrpSpPr>
        <p:grpSpPr bwMode="auto">
          <a:xfrm>
            <a:off x="2449513" y="4484688"/>
            <a:ext cx="361950" cy="361950"/>
            <a:chOff x="1951" y="2530"/>
            <a:chExt cx="384" cy="384"/>
          </a:xfrm>
        </p:grpSpPr>
        <p:sp>
          <p:nvSpPr>
            <p:cNvPr id="28830" name="Oval 19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1" name="AutoShape 20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685" name="Oval 21"/>
          <p:cNvSpPr>
            <a:spLocks noChangeArrowheads="1"/>
          </p:cNvSpPr>
          <p:nvPr/>
        </p:nvSpPr>
        <p:spPr bwMode="auto">
          <a:xfrm>
            <a:off x="2193925" y="4697413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265363" y="3952875"/>
            <a:ext cx="268287" cy="1530350"/>
            <a:chOff x="3211" y="724"/>
            <a:chExt cx="182" cy="1037"/>
          </a:xfrm>
        </p:grpSpPr>
        <p:grpSp>
          <p:nvGrpSpPr>
            <p:cNvPr id="28824" name="Group 23"/>
            <p:cNvGrpSpPr>
              <a:grpSpLocks/>
            </p:cNvGrpSpPr>
            <p:nvPr/>
          </p:nvGrpSpPr>
          <p:grpSpPr bwMode="auto">
            <a:xfrm>
              <a:off x="3211" y="724"/>
              <a:ext cx="182" cy="182"/>
              <a:chOff x="5384" y="1264"/>
              <a:chExt cx="182" cy="182"/>
            </a:xfrm>
          </p:grpSpPr>
          <p:sp>
            <p:nvSpPr>
              <p:cNvPr id="28828" name="Oval 24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29" name="Line 25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825" name="Group 26"/>
            <p:cNvGrpSpPr>
              <a:grpSpLocks/>
            </p:cNvGrpSpPr>
            <p:nvPr/>
          </p:nvGrpSpPr>
          <p:grpSpPr bwMode="auto">
            <a:xfrm>
              <a:off x="3211" y="1579"/>
              <a:ext cx="182" cy="182"/>
              <a:chOff x="5384" y="1264"/>
              <a:chExt cx="182" cy="182"/>
            </a:xfrm>
          </p:grpSpPr>
          <p:sp>
            <p:nvSpPr>
              <p:cNvPr id="28826" name="Oval 27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27" name="Line 28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687" name="Group 29"/>
          <p:cNvGrpSpPr>
            <a:grpSpLocks/>
          </p:cNvGrpSpPr>
          <p:nvPr/>
        </p:nvGrpSpPr>
        <p:grpSpPr bwMode="auto">
          <a:xfrm>
            <a:off x="2201863" y="4543425"/>
            <a:ext cx="361950" cy="361950"/>
            <a:chOff x="1951" y="2530"/>
            <a:chExt cx="384" cy="384"/>
          </a:xfrm>
        </p:grpSpPr>
        <p:sp>
          <p:nvSpPr>
            <p:cNvPr id="28822" name="Oval 30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3" name="AutoShape 31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2249488" y="3582988"/>
            <a:ext cx="295275" cy="2298700"/>
            <a:chOff x="1296" y="1983"/>
            <a:chExt cx="186" cy="1448"/>
          </a:xfrm>
        </p:grpSpPr>
        <p:grpSp>
          <p:nvGrpSpPr>
            <p:cNvPr id="28816" name="Group 33"/>
            <p:cNvGrpSpPr>
              <a:grpSpLocks/>
            </p:cNvGrpSpPr>
            <p:nvPr/>
          </p:nvGrpSpPr>
          <p:grpSpPr bwMode="auto">
            <a:xfrm>
              <a:off x="1300" y="1983"/>
              <a:ext cx="182" cy="182"/>
              <a:chOff x="5384" y="1264"/>
              <a:chExt cx="182" cy="182"/>
            </a:xfrm>
          </p:grpSpPr>
          <p:sp>
            <p:nvSpPr>
              <p:cNvPr id="28820" name="Oval 34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21" name="Line 35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817" name="Group 36"/>
            <p:cNvGrpSpPr>
              <a:grpSpLocks/>
            </p:cNvGrpSpPr>
            <p:nvPr/>
          </p:nvGrpSpPr>
          <p:grpSpPr bwMode="auto">
            <a:xfrm>
              <a:off x="1296" y="3249"/>
              <a:ext cx="182" cy="182"/>
              <a:chOff x="5384" y="1264"/>
              <a:chExt cx="182" cy="182"/>
            </a:xfrm>
          </p:grpSpPr>
          <p:sp>
            <p:nvSpPr>
              <p:cNvPr id="28818" name="Oval 37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19" name="Line 38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689" name="Group 39"/>
          <p:cNvGrpSpPr>
            <a:grpSpLocks/>
          </p:cNvGrpSpPr>
          <p:nvPr/>
        </p:nvGrpSpPr>
        <p:grpSpPr bwMode="auto">
          <a:xfrm>
            <a:off x="2401888" y="4765675"/>
            <a:ext cx="361950" cy="361950"/>
            <a:chOff x="1951" y="2530"/>
            <a:chExt cx="384" cy="384"/>
          </a:xfrm>
        </p:grpSpPr>
        <p:sp>
          <p:nvSpPr>
            <p:cNvPr id="28814" name="Oval 40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5" name="AutoShape 41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2249488" y="3205163"/>
            <a:ext cx="296862" cy="3054350"/>
            <a:chOff x="4731" y="2198"/>
            <a:chExt cx="187" cy="1924"/>
          </a:xfrm>
        </p:grpSpPr>
        <p:grpSp>
          <p:nvGrpSpPr>
            <p:cNvPr id="28808" name="Group 43"/>
            <p:cNvGrpSpPr>
              <a:grpSpLocks/>
            </p:cNvGrpSpPr>
            <p:nvPr/>
          </p:nvGrpSpPr>
          <p:grpSpPr bwMode="auto">
            <a:xfrm>
              <a:off x="4736" y="2198"/>
              <a:ext cx="182" cy="182"/>
              <a:chOff x="5384" y="1264"/>
              <a:chExt cx="182" cy="182"/>
            </a:xfrm>
          </p:grpSpPr>
          <p:sp>
            <p:nvSpPr>
              <p:cNvPr id="28812" name="Oval 44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13" name="Line 45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809" name="Group 46"/>
            <p:cNvGrpSpPr>
              <a:grpSpLocks/>
            </p:cNvGrpSpPr>
            <p:nvPr/>
          </p:nvGrpSpPr>
          <p:grpSpPr bwMode="auto">
            <a:xfrm>
              <a:off x="4731" y="3940"/>
              <a:ext cx="182" cy="182"/>
              <a:chOff x="5384" y="1264"/>
              <a:chExt cx="182" cy="182"/>
            </a:xfrm>
          </p:grpSpPr>
          <p:sp>
            <p:nvSpPr>
              <p:cNvPr id="28810" name="Oval 47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11" name="Line 48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691" name="Group 49"/>
          <p:cNvGrpSpPr>
            <a:grpSpLocks/>
          </p:cNvGrpSpPr>
          <p:nvPr/>
        </p:nvGrpSpPr>
        <p:grpSpPr bwMode="auto">
          <a:xfrm>
            <a:off x="2216150" y="4265613"/>
            <a:ext cx="361950" cy="361950"/>
            <a:chOff x="1951" y="2530"/>
            <a:chExt cx="384" cy="384"/>
          </a:xfrm>
        </p:grpSpPr>
        <p:sp>
          <p:nvSpPr>
            <p:cNvPr id="28806" name="Oval 50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7" name="AutoShape 51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692" name="Group 52"/>
          <p:cNvGrpSpPr>
            <a:grpSpLocks/>
          </p:cNvGrpSpPr>
          <p:nvPr/>
        </p:nvGrpSpPr>
        <p:grpSpPr bwMode="auto">
          <a:xfrm>
            <a:off x="2030413" y="4794250"/>
            <a:ext cx="361950" cy="361950"/>
            <a:chOff x="1951" y="2530"/>
            <a:chExt cx="384" cy="384"/>
          </a:xfrm>
        </p:grpSpPr>
        <p:sp>
          <p:nvSpPr>
            <p:cNvPr id="28804" name="Oval 53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5" name="AutoShape 54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693" name="Oval 55"/>
          <p:cNvSpPr>
            <a:spLocks noChangeArrowheads="1"/>
          </p:cNvSpPr>
          <p:nvPr/>
        </p:nvSpPr>
        <p:spPr bwMode="auto">
          <a:xfrm>
            <a:off x="4616450" y="259715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4" name="Oval 56"/>
          <p:cNvSpPr>
            <a:spLocks noChangeArrowheads="1"/>
          </p:cNvSpPr>
          <p:nvPr/>
        </p:nvSpPr>
        <p:spPr bwMode="auto">
          <a:xfrm>
            <a:off x="5095875" y="2466975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5" name="Oval 57"/>
          <p:cNvSpPr>
            <a:spLocks noChangeArrowheads="1"/>
          </p:cNvSpPr>
          <p:nvPr/>
        </p:nvSpPr>
        <p:spPr bwMode="auto">
          <a:xfrm>
            <a:off x="4870450" y="213995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696" name="Group 58"/>
          <p:cNvGrpSpPr>
            <a:grpSpLocks/>
          </p:cNvGrpSpPr>
          <p:nvPr/>
        </p:nvGrpSpPr>
        <p:grpSpPr bwMode="auto">
          <a:xfrm>
            <a:off x="4645025" y="2289175"/>
            <a:ext cx="361950" cy="361950"/>
            <a:chOff x="1951" y="2530"/>
            <a:chExt cx="384" cy="384"/>
          </a:xfrm>
        </p:grpSpPr>
        <p:sp>
          <p:nvSpPr>
            <p:cNvPr id="28802" name="Oval 59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3" name="AutoShape 60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697" name="Group 61"/>
          <p:cNvGrpSpPr>
            <a:grpSpLocks/>
          </p:cNvGrpSpPr>
          <p:nvPr/>
        </p:nvGrpSpPr>
        <p:grpSpPr bwMode="auto">
          <a:xfrm>
            <a:off x="5130800" y="2282825"/>
            <a:ext cx="361950" cy="361950"/>
            <a:chOff x="1951" y="2530"/>
            <a:chExt cx="384" cy="384"/>
          </a:xfrm>
        </p:grpSpPr>
        <p:sp>
          <p:nvSpPr>
            <p:cNvPr id="28800" name="Oval 62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1" name="AutoShape 63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698" name="Oval 64"/>
          <p:cNvSpPr>
            <a:spLocks noChangeArrowheads="1"/>
          </p:cNvSpPr>
          <p:nvPr/>
        </p:nvSpPr>
        <p:spPr bwMode="auto">
          <a:xfrm>
            <a:off x="4875213" y="249555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4946650" y="1751013"/>
            <a:ext cx="268288" cy="1530350"/>
            <a:chOff x="3211" y="724"/>
            <a:chExt cx="182" cy="1037"/>
          </a:xfrm>
        </p:grpSpPr>
        <p:grpSp>
          <p:nvGrpSpPr>
            <p:cNvPr id="28794" name="Group 66"/>
            <p:cNvGrpSpPr>
              <a:grpSpLocks/>
            </p:cNvGrpSpPr>
            <p:nvPr/>
          </p:nvGrpSpPr>
          <p:grpSpPr bwMode="auto">
            <a:xfrm>
              <a:off x="3211" y="724"/>
              <a:ext cx="182" cy="182"/>
              <a:chOff x="5384" y="1264"/>
              <a:chExt cx="182" cy="182"/>
            </a:xfrm>
          </p:grpSpPr>
          <p:sp>
            <p:nvSpPr>
              <p:cNvPr id="28798" name="Oval 67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99" name="Line 68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95" name="Group 69"/>
            <p:cNvGrpSpPr>
              <a:grpSpLocks/>
            </p:cNvGrpSpPr>
            <p:nvPr/>
          </p:nvGrpSpPr>
          <p:grpSpPr bwMode="auto">
            <a:xfrm>
              <a:off x="3211" y="1579"/>
              <a:ext cx="182" cy="182"/>
              <a:chOff x="5384" y="1264"/>
              <a:chExt cx="182" cy="182"/>
            </a:xfrm>
          </p:grpSpPr>
          <p:sp>
            <p:nvSpPr>
              <p:cNvPr id="28796" name="Oval 70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97" name="Line 71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4930775" y="1381125"/>
            <a:ext cx="295275" cy="2298700"/>
            <a:chOff x="1296" y="1983"/>
            <a:chExt cx="186" cy="1448"/>
          </a:xfrm>
        </p:grpSpPr>
        <p:grpSp>
          <p:nvGrpSpPr>
            <p:cNvPr id="28788" name="Group 73"/>
            <p:cNvGrpSpPr>
              <a:grpSpLocks/>
            </p:cNvGrpSpPr>
            <p:nvPr/>
          </p:nvGrpSpPr>
          <p:grpSpPr bwMode="auto">
            <a:xfrm>
              <a:off x="1300" y="1983"/>
              <a:ext cx="182" cy="182"/>
              <a:chOff x="5384" y="1264"/>
              <a:chExt cx="182" cy="182"/>
            </a:xfrm>
          </p:grpSpPr>
          <p:sp>
            <p:nvSpPr>
              <p:cNvPr id="28792" name="Oval 74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93" name="Line 75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89" name="Group 76"/>
            <p:cNvGrpSpPr>
              <a:grpSpLocks/>
            </p:cNvGrpSpPr>
            <p:nvPr/>
          </p:nvGrpSpPr>
          <p:grpSpPr bwMode="auto">
            <a:xfrm>
              <a:off x="1296" y="3249"/>
              <a:ext cx="182" cy="182"/>
              <a:chOff x="5384" y="1264"/>
              <a:chExt cx="182" cy="182"/>
            </a:xfrm>
          </p:grpSpPr>
          <p:sp>
            <p:nvSpPr>
              <p:cNvPr id="28790" name="Oval 77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91" name="Line 78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701" name="Group 79"/>
          <p:cNvGrpSpPr>
            <a:grpSpLocks/>
          </p:cNvGrpSpPr>
          <p:nvPr/>
        </p:nvGrpSpPr>
        <p:grpSpPr bwMode="auto">
          <a:xfrm>
            <a:off x="5083175" y="2563813"/>
            <a:ext cx="361950" cy="361950"/>
            <a:chOff x="1951" y="2530"/>
            <a:chExt cx="384" cy="384"/>
          </a:xfrm>
        </p:grpSpPr>
        <p:sp>
          <p:nvSpPr>
            <p:cNvPr id="28786" name="Oval 80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7" name="AutoShape 81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" name="Group 82"/>
          <p:cNvGrpSpPr>
            <a:grpSpLocks/>
          </p:cNvGrpSpPr>
          <p:nvPr/>
        </p:nvGrpSpPr>
        <p:grpSpPr bwMode="auto">
          <a:xfrm>
            <a:off x="4938713" y="1003300"/>
            <a:ext cx="288925" cy="288925"/>
            <a:chOff x="5384" y="1264"/>
            <a:chExt cx="182" cy="182"/>
          </a:xfrm>
        </p:grpSpPr>
        <p:sp>
          <p:nvSpPr>
            <p:cNvPr id="28784" name="Oval 83"/>
            <p:cNvSpPr>
              <a:spLocks noChangeArrowheads="1"/>
            </p:cNvSpPr>
            <p:nvPr/>
          </p:nvSpPr>
          <p:spPr bwMode="auto">
            <a:xfrm>
              <a:off x="5384" y="1264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45454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5" name="Line 84"/>
            <p:cNvSpPr>
              <a:spLocks noChangeShapeType="1"/>
            </p:cNvSpPr>
            <p:nvPr/>
          </p:nvSpPr>
          <p:spPr bwMode="auto">
            <a:xfrm>
              <a:off x="5430" y="1355"/>
              <a:ext cx="92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703" name="Group 85"/>
          <p:cNvGrpSpPr>
            <a:grpSpLocks/>
          </p:cNvGrpSpPr>
          <p:nvPr/>
        </p:nvGrpSpPr>
        <p:grpSpPr bwMode="auto">
          <a:xfrm>
            <a:off x="4868863" y="2092325"/>
            <a:ext cx="361950" cy="361950"/>
            <a:chOff x="1951" y="2530"/>
            <a:chExt cx="384" cy="384"/>
          </a:xfrm>
        </p:grpSpPr>
        <p:sp>
          <p:nvSpPr>
            <p:cNvPr id="28782" name="Oval 86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3" name="AutoShape 87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704" name="Oval 88"/>
          <p:cNvSpPr>
            <a:spLocks noChangeArrowheads="1"/>
          </p:cNvSpPr>
          <p:nvPr/>
        </p:nvSpPr>
        <p:spPr bwMode="auto">
          <a:xfrm>
            <a:off x="7554913" y="4419600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5" name="Oval 89"/>
          <p:cNvSpPr>
            <a:spLocks noChangeArrowheads="1"/>
          </p:cNvSpPr>
          <p:nvPr/>
        </p:nvSpPr>
        <p:spPr bwMode="auto">
          <a:xfrm>
            <a:off x="7572375" y="4776788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6" name="Oval 90"/>
          <p:cNvSpPr>
            <a:spLocks noChangeArrowheads="1"/>
          </p:cNvSpPr>
          <p:nvPr/>
        </p:nvSpPr>
        <p:spPr bwMode="auto">
          <a:xfrm>
            <a:off x="7224713" y="4449763"/>
            <a:ext cx="377825" cy="377825"/>
          </a:xfrm>
          <a:prstGeom prst="ellipse">
            <a:avLst/>
          </a:prstGeom>
          <a:gradFill rotWithShape="1">
            <a:gsLst>
              <a:gs pos="0">
                <a:srgbClr val="A1AEE7"/>
              </a:gs>
              <a:gs pos="100000">
                <a:srgbClr val="4B516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707" name="Group 91"/>
          <p:cNvGrpSpPr>
            <a:grpSpLocks/>
          </p:cNvGrpSpPr>
          <p:nvPr/>
        </p:nvGrpSpPr>
        <p:grpSpPr bwMode="auto">
          <a:xfrm>
            <a:off x="7121525" y="4598988"/>
            <a:ext cx="361950" cy="361950"/>
            <a:chOff x="1951" y="2530"/>
            <a:chExt cx="384" cy="384"/>
          </a:xfrm>
        </p:grpSpPr>
        <p:sp>
          <p:nvSpPr>
            <p:cNvPr id="28780" name="Oval 92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1" name="AutoShape 93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708" name="Group 94"/>
          <p:cNvGrpSpPr>
            <a:grpSpLocks/>
          </p:cNvGrpSpPr>
          <p:nvPr/>
        </p:nvGrpSpPr>
        <p:grpSpPr bwMode="auto">
          <a:xfrm>
            <a:off x="7607300" y="4514850"/>
            <a:ext cx="361950" cy="361950"/>
            <a:chOff x="1951" y="2530"/>
            <a:chExt cx="384" cy="384"/>
          </a:xfrm>
        </p:grpSpPr>
        <p:sp>
          <p:nvSpPr>
            <p:cNvPr id="28778" name="Oval 95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9" name="AutoShape 96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929" name="Group 97"/>
          <p:cNvGrpSpPr>
            <a:grpSpLocks/>
          </p:cNvGrpSpPr>
          <p:nvPr/>
        </p:nvGrpSpPr>
        <p:grpSpPr bwMode="auto">
          <a:xfrm>
            <a:off x="7423150" y="4060825"/>
            <a:ext cx="268288" cy="1530350"/>
            <a:chOff x="3211" y="724"/>
            <a:chExt cx="182" cy="1037"/>
          </a:xfrm>
        </p:grpSpPr>
        <p:grpSp>
          <p:nvGrpSpPr>
            <p:cNvPr id="28772" name="Group 98"/>
            <p:cNvGrpSpPr>
              <a:grpSpLocks/>
            </p:cNvGrpSpPr>
            <p:nvPr/>
          </p:nvGrpSpPr>
          <p:grpSpPr bwMode="auto">
            <a:xfrm>
              <a:off x="3211" y="724"/>
              <a:ext cx="182" cy="182"/>
              <a:chOff x="5384" y="1264"/>
              <a:chExt cx="182" cy="182"/>
            </a:xfrm>
          </p:grpSpPr>
          <p:sp>
            <p:nvSpPr>
              <p:cNvPr id="28776" name="Oval 99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77" name="Line 100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73" name="Group 101"/>
            <p:cNvGrpSpPr>
              <a:grpSpLocks/>
            </p:cNvGrpSpPr>
            <p:nvPr/>
          </p:nvGrpSpPr>
          <p:grpSpPr bwMode="auto">
            <a:xfrm>
              <a:off x="3211" y="1579"/>
              <a:ext cx="182" cy="182"/>
              <a:chOff x="5384" y="1264"/>
              <a:chExt cx="182" cy="182"/>
            </a:xfrm>
          </p:grpSpPr>
          <p:sp>
            <p:nvSpPr>
              <p:cNvPr id="28774" name="Oval 102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75" name="Line 103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710" name="Group 104"/>
          <p:cNvGrpSpPr>
            <a:grpSpLocks/>
          </p:cNvGrpSpPr>
          <p:nvPr/>
        </p:nvGrpSpPr>
        <p:grpSpPr bwMode="auto">
          <a:xfrm>
            <a:off x="7359650" y="4651375"/>
            <a:ext cx="361950" cy="361950"/>
            <a:chOff x="1951" y="2530"/>
            <a:chExt cx="384" cy="384"/>
          </a:xfrm>
        </p:grpSpPr>
        <p:sp>
          <p:nvSpPr>
            <p:cNvPr id="28770" name="Oval 105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1" name="AutoShape 106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935" name="Group 107"/>
          <p:cNvGrpSpPr>
            <a:grpSpLocks/>
          </p:cNvGrpSpPr>
          <p:nvPr/>
        </p:nvGrpSpPr>
        <p:grpSpPr bwMode="auto">
          <a:xfrm>
            <a:off x="7407275" y="3690938"/>
            <a:ext cx="295275" cy="2298700"/>
            <a:chOff x="1296" y="1983"/>
            <a:chExt cx="186" cy="1448"/>
          </a:xfrm>
        </p:grpSpPr>
        <p:grpSp>
          <p:nvGrpSpPr>
            <p:cNvPr id="28764" name="Group 108"/>
            <p:cNvGrpSpPr>
              <a:grpSpLocks/>
            </p:cNvGrpSpPr>
            <p:nvPr/>
          </p:nvGrpSpPr>
          <p:grpSpPr bwMode="auto">
            <a:xfrm>
              <a:off x="1300" y="1983"/>
              <a:ext cx="182" cy="182"/>
              <a:chOff x="5384" y="1264"/>
              <a:chExt cx="182" cy="182"/>
            </a:xfrm>
          </p:grpSpPr>
          <p:sp>
            <p:nvSpPr>
              <p:cNvPr id="28768" name="Oval 109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69" name="Line 110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65" name="Group 111"/>
            <p:cNvGrpSpPr>
              <a:grpSpLocks/>
            </p:cNvGrpSpPr>
            <p:nvPr/>
          </p:nvGrpSpPr>
          <p:grpSpPr bwMode="auto">
            <a:xfrm>
              <a:off x="1296" y="3249"/>
              <a:ext cx="182" cy="182"/>
              <a:chOff x="5384" y="1264"/>
              <a:chExt cx="182" cy="182"/>
            </a:xfrm>
          </p:grpSpPr>
          <p:sp>
            <p:nvSpPr>
              <p:cNvPr id="28766" name="Oval 112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67" name="Line 113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938" name="Group 114"/>
          <p:cNvGrpSpPr>
            <a:grpSpLocks/>
          </p:cNvGrpSpPr>
          <p:nvPr/>
        </p:nvGrpSpPr>
        <p:grpSpPr bwMode="auto">
          <a:xfrm>
            <a:off x="7407275" y="3313113"/>
            <a:ext cx="296863" cy="3054350"/>
            <a:chOff x="4731" y="2198"/>
            <a:chExt cx="187" cy="1924"/>
          </a:xfrm>
        </p:grpSpPr>
        <p:grpSp>
          <p:nvGrpSpPr>
            <p:cNvPr id="28758" name="Group 115"/>
            <p:cNvGrpSpPr>
              <a:grpSpLocks/>
            </p:cNvGrpSpPr>
            <p:nvPr/>
          </p:nvGrpSpPr>
          <p:grpSpPr bwMode="auto">
            <a:xfrm>
              <a:off x="4736" y="2198"/>
              <a:ext cx="182" cy="182"/>
              <a:chOff x="5384" y="1264"/>
              <a:chExt cx="182" cy="182"/>
            </a:xfrm>
          </p:grpSpPr>
          <p:sp>
            <p:nvSpPr>
              <p:cNvPr id="28762" name="Oval 116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63" name="Line 117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59" name="Group 118"/>
            <p:cNvGrpSpPr>
              <a:grpSpLocks/>
            </p:cNvGrpSpPr>
            <p:nvPr/>
          </p:nvGrpSpPr>
          <p:grpSpPr bwMode="auto">
            <a:xfrm>
              <a:off x="4731" y="3940"/>
              <a:ext cx="182" cy="182"/>
              <a:chOff x="5384" y="1264"/>
              <a:chExt cx="182" cy="182"/>
            </a:xfrm>
          </p:grpSpPr>
          <p:sp>
            <p:nvSpPr>
              <p:cNvPr id="28760" name="Oval 119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61" name="Line 120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8713" name="Group 121"/>
          <p:cNvGrpSpPr>
            <a:grpSpLocks/>
          </p:cNvGrpSpPr>
          <p:nvPr/>
        </p:nvGrpSpPr>
        <p:grpSpPr bwMode="auto">
          <a:xfrm>
            <a:off x="7373938" y="4373563"/>
            <a:ext cx="361950" cy="361950"/>
            <a:chOff x="1951" y="2530"/>
            <a:chExt cx="384" cy="384"/>
          </a:xfrm>
        </p:grpSpPr>
        <p:sp>
          <p:nvSpPr>
            <p:cNvPr id="28756" name="Oval 122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7" name="AutoShape 123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714" name="Group 124"/>
          <p:cNvGrpSpPr>
            <a:grpSpLocks/>
          </p:cNvGrpSpPr>
          <p:nvPr/>
        </p:nvGrpSpPr>
        <p:grpSpPr bwMode="auto">
          <a:xfrm>
            <a:off x="7167563" y="4832350"/>
            <a:ext cx="361950" cy="361950"/>
            <a:chOff x="1951" y="2530"/>
            <a:chExt cx="384" cy="384"/>
          </a:xfrm>
        </p:grpSpPr>
        <p:sp>
          <p:nvSpPr>
            <p:cNvPr id="28754" name="Oval 125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5" name="AutoShape 126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715" name="Group 127"/>
          <p:cNvGrpSpPr>
            <a:grpSpLocks/>
          </p:cNvGrpSpPr>
          <p:nvPr/>
        </p:nvGrpSpPr>
        <p:grpSpPr bwMode="auto">
          <a:xfrm>
            <a:off x="4565650" y="2595563"/>
            <a:ext cx="361950" cy="361950"/>
            <a:chOff x="1951" y="2530"/>
            <a:chExt cx="384" cy="384"/>
          </a:xfrm>
        </p:grpSpPr>
        <p:sp>
          <p:nvSpPr>
            <p:cNvPr id="28752" name="Oval 128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3" name="AutoShape 129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716" name="Group 130"/>
          <p:cNvGrpSpPr>
            <a:grpSpLocks/>
          </p:cNvGrpSpPr>
          <p:nvPr/>
        </p:nvGrpSpPr>
        <p:grpSpPr bwMode="auto">
          <a:xfrm>
            <a:off x="4833938" y="2624138"/>
            <a:ext cx="361950" cy="361950"/>
            <a:chOff x="1951" y="2530"/>
            <a:chExt cx="384" cy="384"/>
          </a:xfrm>
        </p:grpSpPr>
        <p:sp>
          <p:nvSpPr>
            <p:cNvPr id="28750" name="Oval 131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1" name="AutoShape 132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717" name="Group 133"/>
          <p:cNvGrpSpPr>
            <a:grpSpLocks/>
          </p:cNvGrpSpPr>
          <p:nvPr/>
        </p:nvGrpSpPr>
        <p:grpSpPr bwMode="auto">
          <a:xfrm>
            <a:off x="4875213" y="2341563"/>
            <a:ext cx="361950" cy="361950"/>
            <a:chOff x="1951" y="2530"/>
            <a:chExt cx="384" cy="384"/>
          </a:xfrm>
        </p:grpSpPr>
        <p:sp>
          <p:nvSpPr>
            <p:cNvPr id="28748" name="Oval 134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9" name="AutoShape 135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718" name="Group 136"/>
          <p:cNvGrpSpPr>
            <a:grpSpLocks/>
          </p:cNvGrpSpPr>
          <p:nvPr/>
        </p:nvGrpSpPr>
        <p:grpSpPr bwMode="auto">
          <a:xfrm>
            <a:off x="7372350" y="4895850"/>
            <a:ext cx="361950" cy="361950"/>
            <a:chOff x="1951" y="2530"/>
            <a:chExt cx="384" cy="384"/>
          </a:xfrm>
        </p:grpSpPr>
        <p:sp>
          <p:nvSpPr>
            <p:cNvPr id="28746" name="Oval 137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7" name="AutoShape 138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719" name="Group 139"/>
          <p:cNvGrpSpPr>
            <a:grpSpLocks/>
          </p:cNvGrpSpPr>
          <p:nvPr/>
        </p:nvGrpSpPr>
        <p:grpSpPr bwMode="auto">
          <a:xfrm>
            <a:off x="7769225" y="4748213"/>
            <a:ext cx="361950" cy="361950"/>
            <a:chOff x="1951" y="2530"/>
            <a:chExt cx="384" cy="384"/>
          </a:xfrm>
        </p:grpSpPr>
        <p:sp>
          <p:nvSpPr>
            <p:cNvPr id="28744" name="Oval 140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5" name="AutoShape 141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720" name="Group 142"/>
          <p:cNvGrpSpPr>
            <a:grpSpLocks/>
          </p:cNvGrpSpPr>
          <p:nvPr/>
        </p:nvGrpSpPr>
        <p:grpSpPr bwMode="auto">
          <a:xfrm>
            <a:off x="7559675" y="4873625"/>
            <a:ext cx="361950" cy="361950"/>
            <a:chOff x="1951" y="2530"/>
            <a:chExt cx="384" cy="384"/>
          </a:xfrm>
        </p:grpSpPr>
        <p:sp>
          <p:nvSpPr>
            <p:cNvPr id="28742" name="Oval 143"/>
            <p:cNvSpPr>
              <a:spLocks noChangeArrowheads="1"/>
            </p:cNvSpPr>
            <p:nvPr/>
          </p:nvSpPr>
          <p:spPr bwMode="auto">
            <a:xfrm>
              <a:off x="1951" y="2530"/>
              <a:ext cx="384" cy="384"/>
            </a:xfrm>
            <a:prstGeom prst="ellipse">
              <a:avLst/>
            </a:prstGeom>
            <a:gradFill rotWithShape="1">
              <a:gsLst>
                <a:gs pos="0">
                  <a:srgbClr val="E35353"/>
                </a:gs>
                <a:gs pos="100000">
                  <a:srgbClr val="69262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3" name="AutoShape 144"/>
            <p:cNvSpPr>
              <a:spLocks noChangeArrowheads="1"/>
            </p:cNvSpPr>
            <p:nvPr/>
          </p:nvSpPr>
          <p:spPr bwMode="auto">
            <a:xfrm>
              <a:off x="2058" y="2634"/>
              <a:ext cx="177" cy="182"/>
            </a:xfrm>
            <a:prstGeom prst="plus">
              <a:avLst>
                <a:gd name="adj" fmla="val 39245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949" name="Group 145"/>
          <p:cNvGrpSpPr>
            <a:grpSpLocks/>
          </p:cNvGrpSpPr>
          <p:nvPr/>
        </p:nvGrpSpPr>
        <p:grpSpPr bwMode="auto">
          <a:xfrm rot="5400000">
            <a:off x="4869656" y="977107"/>
            <a:ext cx="296863" cy="3054350"/>
            <a:chOff x="4731" y="2198"/>
            <a:chExt cx="187" cy="1924"/>
          </a:xfrm>
        </p:grpSpPr>
        <p:grpSp>
          <p:nvGrpSpPr>
            <p:cNvPr id="28736" name="Group 146"/>
            <p:cNvGrpSpPr>
              <a:grpSpLocks/>
            </p:cNvGrpSpPr>
            <p:nvPr/>
          </p:nvGrpSpPr>
          <p:grpSpPr bwMode="auto">
            <a:xfrm>
              <a:off x="4736" y="2198"/>
              <a:ext cx="182" cy="182"/>
              <a:chOff x="5384" y="1264"/>
              <a:chExt cx="182" cy="182"/>
            </a:xfrm>
          </p:grpSpPr>
          <p:sp>
            <p:nvSpPr>
              <p:cNvPr id="28740" name="Oval 147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41" name="Line 148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37" name="Group 149"/>
            <p:cNvGrpSpPr>
              <a:grpSpLocks/>
            </p:cNvGrpSpPr>
            <p:nvPr/>
          </p:nvGrpSpPr>
          <p:grpSpPr bwMode="auto">
            <a:xfrm>
              <a:off x="4731" y="3940"/>
              <a:ext cx="182" cy="182"/>
              <a:chOff x="5384" y="1264"/>
              <a:chExt cx="182" cy="182"/>
            </a:xfrm>
          </p:grpSpPr>
          <p:sp>
            <p:nvSpPr>
              <p:cNvPr id="28738" name="Oval 150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9" name="Line 151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952" name="Group 152"/>
          <p:cNvGrpSpPr>
            <a:grpSpLocks/>
          </p:cNvGrpSpPr>
          <p:nvPr/>
        </p:nvGrpSpPr>
        <p:grpSpPr bwMode="auto">
          <a:xfrm rot="5400000">
            <a:off x="7357269" y="3331369"/>
            <a:ext cx="296862" cy="3054350"/>
            <a:chOff x="4731" y="2198"/>
            <a:chExt cx="187" cy="1924"/>
          </a:xfrm>
        </p:grpSpPr>
        <p:grpSp>
          <p:nvGrpSpPr>
            <p:cNvPr id="28730" name="Group 153"/>
            <p:cNvGrpSpPr>
              <a:grpSpLocks/>
            </p:cNvGrpSpPr>
            <p:nvPr/>
          </p:nvGrpSpPr>
          <p:grpSpPr bwMode="auto">
            <a:xfrm>
              <a:off x="4736" y="2198"/>
              <a:ext cx="182" cy="182"/>
              <a:chOff x="5384" y="1264"/>
              <a:chExt cx="182" cy="182"/>
            </a:xfrm>
          </p:grpSpPr>
          <p:sp>
            <p:nvSpPr>
              <p:cNvPr id="28734" name="Oval 154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5" name="Line 155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731" name="Group 156"/>
            <p:cNvGrpSpPr>
              <a:grpSpLocks/>
            </p:cNvGrpSpPr>
            <p:nvPr/>
          </p:nvGrpSpPr>
          <p:grpSpPr bwMode="auto">
            <a:xfrm>
              <a:off x="4731" y="3940"/>
              <a:ext cx="182" cy="182"/>
              <a:chOff x="5384" y="1264"/>
              <a:chExt cx="182" cy="182"/>
            </a:xfrm>
          </p:grpSpPr>
          <p:sp>
            <p:nvSpPr>
              <p:cNvPr id="28732" name="Oval 157"/>
              <p:cNvSpPr>
                <a:spLocks noChangeArrowheads="1"/>
              </p:cNvSpPr>
              <p:nvPr/>
            </p:nvSpPr>
            <p:spPr bwMode="auto">
              <a:xfrm>
                <a:off x="5384" y="126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45454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3" name="Line 158"/>
              <p:cNvSpPr>
                <a:spLocks noChangeShapeType="1"/>
              </p:cNvSpPr>
              <p:nvPr/>
            </p:nvSpPr>
            <p:spPr bwMode="auto">
              <a:xfrm>
                <a:off x="5430" y="1355"/>
                <a:ext cx="9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2927" name="Oval 159"/>
          <p:cNvSpPr>
            <a:spLocks noChangeArrowheads="1"/>
          </p:cNvSpPr>
          <p:nvPr/>
        </p:nvSpPr>
        <p:spPr bwMode="auto">
          <a:xfrm>
            <a:off x="1506538" y="1209675"/>
            <a:ext cx="1438275" cy="1438275"/>
          </a:xfrm>
          <a:prstGeom prst="ellipse">
            <a:avLst/>
          </a:prstGeom>
          <a:gradFill rotWithShape="1">
            <a:gsLst>
              <a:gs pos="0">
                <a:schemeClr val="bg1">
                  <a:alpha val="60001"/>
                </a:schemeClr>
              </a:gs>
              <a:gs pos="100000">
                <a:schemeClr val="bg1">
                  <a:gamma/>
                  <a:shade val="46275"/>
                  <a:invGamma/>
                  <a:alpha val="60001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2928" name="Oval 160"/>
          <p:cNvSpPr>
            <a:spLocks noChangeArrowheads="1"/>
          </p:cNvSpPr>
          <p:nvPr/>
        </p:nvSpPr>
        <p:spPr bwMode="auto">
          <a:xfrm>
            <a:off x="3532188" y="1027113"/>
            <a:ext cx="3040062" cy="3040062"/>
          </a:xfrm>
          <a:prstGeom prst="ellipse">
            <a:avLst/>
          </a:prstGeom>
          <a:gradFill rotWithShape="1">
            <a:gsLst>
              <a:gs pos="0">
                <a:srgbClr val="99CCFF">
                  <a:alpha val="60001"/>
                </a:srgbClr>
              </a:gs>
              <a:gs pos="100000">
                <a:srgbClr val="2D4CBF">
                  <a:alpha val="60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25" name="Text Box 161"/>
          <p:cNvSpPr txBox="1">
            <a:spLocks noChangeArrowheads="1"/>
          </p:cNvSpPr>
          <p:nvPr/>
        </p:nvSpPr>
        <p:spPr bwMode="auto">
          <a:xfrm>
            <a:off x="3071813" y="642938"/>
            <a:ext cx="1281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Азот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2930" name="Oval 162"/>
          <p:cNvSpPr>
            <a:spLocks noChangeArrowheads="1"/>
          </p:cNvSpPr>
          <p:nvPr/>
        </p:nvSpPr>
        <p:spPr bwMode="auto">
          <a:xfrm>
            <a:off x="800100" y="3140075"/>
            <a:ext cx="3195638" cy="3195638"/>
          </a:xfrm>
          <a:prstGeom prst="ellipse">
            <a:avLst/>
          </a:prstGeom>
          <a:gradFill rotWithShape="1">
            <a:gsLst>
              <a:gs pos="0">
                <a:srgbClr val="C0C0C0">
                  <a:alpha val="60001"/>
                </a:srgbClr>
              </a:gs>
              <a:gs pos="100000">
                <a:srgbClr val="262626">
                  <a:alpha val="60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932" name="Oval 164"/>
          <p:cNvSpPr>
            <a:spLocks noChangeArrowheads="1"/>
          </p:cNvSpPr>
          <p:nvPr/>
        </p:nvSpPr>
        <p:spPr bwMode="auto">
          <a:xfrm>
            <a:off x="5919788" y="3254375"/>
            <a:ext cx="3184525" cy="3184525"/>
          </a:xfrm>
          <a:prstGeom prst="ellipse">
            <a:avLst/>
          </a:prstGeom>
          <a:gradFill rotWithShape="1">
            <a:gsLst>
              <a:gs pos="0">
                <a:srgbClr val="FFA5A5">
                  <a:alpha val="60001"/>
                </a:srgbClr>
              </a:gs>
              <a:gs pos="100000">
                <a:srgbClr val="CF1D1D">
                  <a:alpha val="60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28" name="Text Box 165"/>
          <p:cNvSpPr txBox="1">
            <a:spLocks noChangeArrowheads="1"/>
          </p:cNvSpPr>
          <p:nvPr/>
        </p:nvSpPr>
        <p:spPr bwMode="auto">
          <a:xfrm>
            <a:off x="5357813" y="5516563"/>
            <a:ext cx="1566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Кислород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8729" name="Text Box 166"/>
          <p:cNvSpPr txBox="1">
            <a:spLocks noChangeArrowheads="1"/>
          </p:cNvSpPr>
          <p:nvPr/>
        </p:nvSpPr>
        <p:spPr bwMode="auto">
          <a:xfrm>
            <a:off x="209550" y="4589463"/>
            <a:ext cx="1281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Углерод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1.84971E-6 C 0.03038 -1.84971E-6 0.0592 0.03815 0.0592 0.08509 C 0.0592 0.13179 0.03038 0.17018 -0.00469 0.17018 C -0.03993 0.17018 -0.06858 0.13179 -0.06858 0.08509 C -0.06858 0.03815 -0.03993 -1.84971E-6 -0.00469 -1.84971E-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32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1.50289E-6 C 0.0816 1.50289E-6 0.1507 0.09133 0.1507 0.20439 C 0.1507 0.31722 0.0816 0.40925 -0.00312 0.40925 C -0.08802 0.40925 -0.1566 0.31722 -0.1566 0.20439 C -0.1566 0.09133 -0.08802 1.50289E-6 -0.00312 1.50289E-6 Z " pathEditMode="relative" rAng="0" ptsTypes="fffff">
                                      <p:cBhvr>
                                        <p:cTn id="3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329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3000" fill="hold"/>
                                        <p:tgtEl>
                                          <p:spTgt spid="329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32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32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27" grpId="0" animBg="1"/>
      <p:bldP spid="32928" grpId="0" animBg="1"/>
      <p:bldP spid="32930" grpId="0" animBg="1"/>
      <p:bldP spid="329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389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 нормальном состоянии атом нейтрален 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1692275" y="1412875"/>
            <a:ext cx="3240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Arial" charset="0"/>
              </a:rPr>
              <a:t>∑ +</a:t>
            </a:r>
            <a:r>
              <a:rPr lang="en-US">
                <a:cs typeface="Arial" charset="0"/>
              </a:rPr>
              <a:t>p</a:t>
            </a:r>
            <a:r>
              <a:rPr lang="ru-RU">
                <a:cs typeface="Arial" charset="0"/>
              </a:rPr>
              <a:t> = ∑ -</a:t>
            </a:r>
            <a:r>
              <a:rPr lang="en-US">
                <a:cs typeface="Arial" charset="0"/>
              </a:rPr>
              <a:t>e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395288" y="2420938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Если атом теряет один электрон, то </a:t>
            </a: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428625" y="3068638"/>
            <a:ext cx="8248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он становится положительным ионом</a:t>
            </a:r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395288" y="4005263"/>
            <a:ext cx="8424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Если атом присоединяет электрон, то</a:t>
            </a:r>
          </a:p>
        </p:txBody>
      </p:sp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500063" y="4786313"/>
            <a:ext cx="803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он становится отрицательным ионом.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36"/>
          <p:cNvSpPr txBox="1">
            <a:spLocks noChangeArrowheads="1"/>
          </p:cNvSpPr>
          <p:nvPr/>
        </p:nvSpPr>
        <p:spPr bwMode="auto">
          <a:xfrm>
            <a:off x="228600" y="152400"/>
            <a:ext cx="4114800" cy="1123950"/>
          </a:xfrm>
          <a:prstGeom prst="rect">
            <a:avLst/>
          </a:prstGeom>
          <a:solidFill>
            <a:srgbClr val="CCFFFF"/>
          </a:solidFill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Атомистические представления</a:t>
            </a:r>
          </a:p>
        </p:txBody>
      </p:sp>
      <p:sp>
        <p:nvSpPr>
          <p:cNvPr id="10243" name="Text Box 1037"/>
          <p:cNvSpPr txBox="1">
            <a:spLocks noChangeArrowheads="1"/>
          </p:cNvSpPr>
          <p:nvPr/>
        </p:nvSpPr>
        <p:spPr bwMode="auto">
          <a:xfrm>
            <a:off x="4786313" y="2643188"/>
            <a:ext cx="3886200" cy="954087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Демокрит </a:t>
            </a:r>
            <a:r>
              <a:rPr lang="ru-RU" sz="2800" b="1">
                <a:solidFill>
                  <a:srgbClr val="FF0000"/>
                </a:solidFill>
                <a:latin typeface="Tahoma" pitchFamily="34" charset="0"/>
              </a:rPr>
              <a:t>, </a:t>
            </a:r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Эпикур </a:t>
            </a:r>
            <a:r>
              <a:rPr lang="ru-RU" sz="2800" b="1">
                <a:solidFill>
                  <a:srgbClr val="0000FF"/>
                </a:solidFill>
                <a:latin typeface="Tahoma" pitchFamily="34" charset="0"/>
              </a:rPr>
              <a:t>2400 лет назад</a:t>
            </a:r>
          </a:p>
        </p:txBody>
      </p:sp>
      <p:pic>
        <p:nvPicPr>
          <p:cNvPr id="10244" name="Picture 1038" descr="http://people.coins.ru/photos/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214313"/>
            <a:ext cx="1914525" cy="2193925"/>
          </a:xfrm>
          <a:prstGeom prst="rect">
            <a:avLst/>
          </a:prstGeom>
          <a:noFill/>
          <a:ln w="57150" cmpd="thickThin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0245" name="Picture 1039" descr="http://images.humanities.edu.ru/pubs/2003/11/19/0000044800/pic_epik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357188"/>
            <a:ext cx="1562100" cy="2057400"/>
          </a:xfrm>
          <a:prstGeom prst="rect">
            <a:avLst/>
          </a:prstGeom>
          <a:noFill/>
          <a:ln w="57150" cmpd="thinThick">
            <a:solidFill>
              <a:srgbClr val="000080"/>
            </a:solidFill>
            <a:miter lim="800000"/>
            <a:headEnd/>
            <a:tailEnd/>
          </a:ln>
        </p:spPr>
      </p:pic>
      <p:sp>
        <p:nvSpPr>
          <p:cNvPr id="10246" name="Text Box 1044"/>
          <p:cNvSpPr txBox="1">
            <a:spLocks noChangeArrowheads="1"/>
          </p:cNvSpPr>
          <p:nvPr/>
        </p:nvSpPr>
        <p:spPr bwMode="auto">
          <a:xfrm>
            <a:off x="381000" y="2143125"/>
            <a:ext cx="4191000" cy="1077913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  <a:latin typeface="Tahoma" pitchFamily="34" charset="0"/>
              </a:rPr>
              <a:t>Атом (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atomos </a:t>
            </a:r>
            <a:r>
              <a:rPr lang="ru-RU" b="1">
                <a:solidFill>
                  <a:srgbClr val="FF3300"/>
                </a:solidFill>
                <a:latin typeface="Tahoma" pitchFamily="34" charset="0"/>
              </a:rPr>
              <a:t>– </a:t>
            </a:r>
            <a:r>
              <a:rPr lang="ru-RU" b="1">
                <a:solidFill>
                  <a:srgbClr val="990099"/>
                </a:solidFill>
                <a:latin typeface="Tahoma" pitchFamily="34" charset="0"/>
              </a:rPr>
              <a:t>неделимый</a:t>
            </a:r>
            <a:r>
              <a:rPr lang="ru-RU" b="1">
                <a:solidFill>
                  <a:srgbClr val="0000FF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10247" name="AutoShape 1045"/>
          <p:cNvSpPr>
            <a:spLocks noChangeArrowheads="1"/>
          </p:cNvSpPr>
          <p:nvPr/>
        </p:nvSpPr>
        <p:spPr bwMode="auto">
          <a:xfrm>
            <a:off x="2057400" y="1371600"/>
            <a:ext cx="533400" cy="762000"/>
          </a:xfrm>
          <a:prstGeom prst="downArrow">
            <a:avLst>
              <a:gd name="adj1" fmla="val 50000"/>
              <a:gd name="adj2" fmla="val 35714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Rectangle 1046"/>
          <p:cNvSpPr>
            <a:spLocks noChangeArrowheads="1"/>
          </p:cNvSpPr>
          <p:nvPr/>
        </p:nvSpPr>
        <p:spPr bwMode="auto">
          <a:xfrm>
            <a:off x="1724025" y="223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0249" name="Picture 1048" descr="Дальто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581400"/>
            <a:ext cx="1752600" cy="2286000"/>
          </a:xfrm>
          <a:prstGeom prst="rect">
            <a:avLst/>
          </a:prstGeom>
          <a:noFill/>
          <a:ln w="57150" cmpd="thickThin">
            <a:solidFill>
              <a:srgbClr val="000080"/>
            </a:solidFill>
            <a:miter lim="800000"/>
            <a:headEnd/>
            <a:tailEnd/>
          </a:ln>
        </p:spPr>
      </p:pic>
      <p:sp>
        <p:nvSpPr>
          <p:cNvPr id="10250" name="Text Box 1049"/>
          <p:cNvSpPr txBox="1">
            <a:spLocks noChangeArrowheads="1"/>
          </p:cNvSpPr>
          <p:nvPr/>
        </p:nvSpPr>
        <p:spPr bwMode="auto">
          <a:xfrm>
            <a:off x="685800" y="5791200"/>
            <a:ext cx="2133600" cy="954088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Tahoma" pitchFamily="34" charset="0"/>
              </a:rPr>
              <a:t>Джон Дальтон</a:t>
            </a:r>
          </a:p>
        </p:txBody>
      </p:sp>
      <p:sp>
        <p:nvSpPr>
          <p:cNvPr id="10251" name="Text Box 105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048000" y="4214813"/>
            <a:ext cx="5867400" cy="2062162"/>
          </a:xfrm>
          <a:prstGeom prst="rect">
            <a:avLst/>
          </a:prstGeom>
          <a:solidFill>
            <a:srgbClr val="CCFFFF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b="1">
                <a:solidFill>
                  <a:srgbClr val="990099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990099"/>
                </a:solidFill>
                <a:latin typeface="Tahoma" pitchFamily="34" charset="0"/>
              </a:rPr>
              <a:t>Все вещества состоят  из атомов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rgbClr val="FF0066"/>
                </a:solidFill>
                <a:latin typeface="Tahoma" pitchFamily="34" charset="0"/>
              </a:rPr>
              <a:t> Атомы отличаются друг от друга массой и размерами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rgbClr val="0000FF"/>
                </a:solidFill>
                <a:latin typeface="Tahoma" pitchFamily="34" charset="0"/>
              </a:rPr>
              <a:t> Атомы соединяются в молекулы</a:t>
            </a:r>
          </a:p>
        </p:txBody>
      </p:sp>
      <p:sp>
        <p:nvSpPr>
          <p:cNvPr id="10252" name="Text Box 1051"/>
          <p:cNvSpPr txBox="1">
            <a:spLocks noChangeArrowheads="1"/>
          </p:cNvSpPr>
          <p:nvPr/>
        </p:nvSpPr>
        <p:spPr bwMode="auto">
          <a:xfrm>
            <a:off x="1928813" y="3286125"/>
            <a:ext cx="2819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Tahoma" pitchFamily="34" charset="0"/>
              </a:rPr>
              <a:t>начало 19 века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C00000"/>
                </a:solidFill>
              </a:rPr>
              <a:t>АТОМ-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642938" y="2060575"/>
            <a:ext cx="8001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2060"/>
                </a:solidFill>
              </a:rPr>
              <a:t>Наименьшая частица химического элемента, являющаяся носителем его свойств.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http://www.chemsoc.org/timeline/graphic/1803_dalt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0"/>
            <a:ext cx="5543550" cy="1447800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Bookman Old Style" pitchFamily="18" charset="0"/>
              </a:rPr>
              <a:t>Модель Томсона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6188" y="1720850"/>
            <a:ext cx="4857750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800" smtClean="0">
                <a:latin typeface="Book Antiqua" pitchFamily="18" charset="0"/>
              </a:rPr>
              <a:t>Дж. Дж. Томсон в 1898 году предложил модель атома в виде положительно заряженного шара радиусом 10</a:t>
            </a:r>
            <a:r>
              <a:rPr lang="ru-RU" sz="2800" baseline="30000" smtClean="0">
                <a:latin typeface="Book Antiqua" pitchFamily="18" charset="0"/>
              </a:rPr>
              <a:t>-10</a:t>
            </a:r>
            <a:r>
              <a:rPr lang="ru-RU" sz="2800" smtClean="0">
                <a:latin typeface="Book Antiqua" pitchFamily="18" charset="0"/>
              </a:rPr>
              <a:t>м, в котором плавают электроны, нейтрализующие положительный заряд.</a:t>
            </a:r>
          </a:p>
        </p:txBody>
      </p:sp>
      <p:pic>
        <p:nvPicPr>
          <p:cNvPr id="14340" name="Picture 4" descr="6-1-1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73238"/>
            <a:ext cx="3763963" cy="3824287"/>
          </a:xfr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6-1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88"/>
            <a:ext cx="3714750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57188" y="0"/>
            <a:ext cx="8391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ru-RU" sz="4400" b="1">
                <a:solidFill>
                  <a:schemeClr val="tx2"/>
                </a:solidFill>
                <a:latin typeface="Bookman Old Style" pitchFamily="18" charset="0"/>
              </a:rPr>
              <a:t>Модель Резерфорда </a:t>
            </a:r>
            <a:r>
              <a:rPr lang="ru-RU" sz="2800" b="1">
                <a:solidFill>
                  <a:schemeClr val="tx2"/>
                </a:solidFill>
                <a:latin typeface="Bookman Old Style" pitchFamily="18" charset="0"/>
              </a:rPr>
              <a:t>ядерная (планетарная) модель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714750" y="1916113"/>
            <a:ext cx="52149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algn="just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AutoNum type="arabicPeriod"/>
            </a:pPr>
            <a:r>
              <a:rPr lang="ru-RU" sz="2800" b="1">
                <a:latin typeface="Book Antiqua" pitchFamily="18" charset="0"/>
              </a:rPr>
              <a:t>Атом имеет ядро, размеры которого малы по сравнению с размерами самого атома.</a:t>
            </a: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SzPct val="90000"/>
              <a:buFontTx/>
              <a:buAutoNum type="arabicPeriod"/>
            </a:pPr>
            <a:r>
              <a:rPr lang="ru-RU" sz="2800" b="1">
                <a:latin typeface="Book Antiqua" pitchFamily="18" charset="0"/>
              </a:rPr>
              <a:t>В ядре сконцентрирована почти вся масса атома.</a:t>
            </a:r>
          </a:p>
          <a:p>
            <a:pPr marL="457200" indent="-457200" algn="just">
              <a:spcBef>
                <a:spcPct val="20000"/>
              </a:spcBef>
              <a:buClr>
                <a:schemeClr val="tx2"/>
              </a:buClr>
              <a:buSzPct val="90000"/>
              <a:buFontTx/>
              <a:buAutoNum type="arabicPeriod"/>
            </a:pPr>
            <a:r>
              <a:rPr lang="ru-RU" sz="2800" b="1">
                <a:latin typeface="Book Antiqua" pitchFamily="18" charset="0"/>
              </a:rPr>
              <a:t>Отрицательный заряд  всех электронов распределен по всему объему атома.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http://www.chemsoc.org/timeline/graphic/1913_boh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5"/>
            <a:ext cx="9144000" cy="6916738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642938"/>
            <a:ext cx="915828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403350" y="981075"/>
            <a:ext cx="65532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АТОМ</a:t>
            </a: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2032000" y="1692275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Состоит из ядра                                                </a:t>
            </a:r>
          </a:p>
        </p:txBody>
      </p: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1000125" y="4929188"/>
            <a:ext cx="7000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Вокруг ядра вращаются электроны</a:t>
            </a:r>
          </a:p>
          <a:p>
            <a:endParaRPr lang="ru-RU"/>
          </a:p>
        </p:txBody>
      </p:sp>
      <p:sp>
        <p:nvSpPr>
          <p:cNvPr id="21510" name="Oval 24"/>
          <p:cNvSpPr>
            <a:spLocks noChangeArrowheads="1"/>
          </p:cNvSpPr>
          <p:nvPr/>
        </p:nvSpPr>
        <p:spPr bwMode="auto">
          <a:xfrm>
            <a:off x="4140200" y="3141663"/>
            <a:ext cx="576263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Oval 30"/>
          <p:cNvSpPr>
            <a:spLocks noChangeArrowheads="1"/>
          </p:cNvSpPr>
          <p:nvPr/>
        </p:nvSpPr>
        <p:spPr bwMode="auto">
          <a:xfrm>
            <a:off x="3995738" y="42211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Oval 31"/>
          <p:cNvSpPr>
            <a:spLocks noChangeArrowheads="1"/>
          </p:cNvSpPr>
          <p:nvPr/>
        </p:nvSpPr>
        <p:spPr bwMode="auto">
          <a:xfrm>
            <a:off x="5148263" y="37893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Oval 32"/>
          <p:cNvSpPr>
            <a:spLocks noChangeArrowheads="1"/>
          </p:cNvSpPr>
          <p:nvPr/>
        </p:nvSpPr>
        <p:spPr bwMode="auto">
          <a:xfrm>
            <a:off x="3563938" y="27082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359</TotalTime>
  <Words>281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Wingdings</vt:lpstr>
      <vt:lpstr>Tahoma</vt:lpstr>
      <vt:lpstr>Times New Roman</vt:lpstr>
      <vt:lpstr>Arial Black</vt:lpstr>
      <vt:lpstr>Bookman Old Style</vt:lpstr>
      <vt:lpstr>Book Antiqua</vt:lpstr>
      <vt:lpstr>Сетка с тенью</vt:lpstr>
      <vt:lpstr>Скругленный</vt:lpstr>
      <vt:lpstr>Текстура</vt:lpstr>
      <vt:lpstr>Оформление по умолчанию</vt:lpstr>
      <vt:lpstr>Слайд 1</vt:lpstr>
      <vt:lpstr>Слайд 2</vt:lpstr>
      <vt:lpstr>АТОМ-</vt:lpstr>
      <vt:lpstr>Слайд 4</vt:lpstr>
      <vt:lpstr>Модель Томсона</vt:lpstr>
      <vt:lpstr>Слайд 6</vt:lpstr>
      <vt:lpstr>Слайд 7</vt:lpstr>
      <vt:lpstr>Слайд 8</vt:lpstr>
      <vt:lpstr>АТОМ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Строение атома.                       Опыт Резерфорда.</dc:title>
  <dc:creator>1</dc:creator>
  <cp:lastModifiedBy>1</cp:lastModifiedBy>
  <cp:revision>25</cp:revision>
  <dcterms:created xsi:type="dcterms:W3CDTF">2006-04-02T15:25:59Z</dcterms:created>
  <dcterms:modified xsi:type="dcterms:W3CDTF">2012-12-19T16:25:27Z</dcterms:modified>
</cp:coreProperties>
</file>