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6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7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62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28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9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72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70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68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1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74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6EA9D-4DD4-4387-9F4A-164130BF9F0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F9CEA-0580-479E-8349-ED25DA268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6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 света</a:t>
            </a:r>
            <a:endParaRPr lang="ru-RU" sz="6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41556" y="5768071"/>
            <a:ext cx="4168552" cy="108992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Севастьянова Ирина 11А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8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633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белого света в цветной спектр</a:t>
            </a:r>
            <a:endParaRPr lang="ru-RU" sz="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534166"/>
            <a:ext cx="489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шаг к разгадке цвета сделал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Исаак Ньютон,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он был еще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юным выпускником Кембриджского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университета.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Проделав маленькое отверстие в оконной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ставне, он подставил под пучок солнечного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света треугольную стеклянную призму,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противоположной стене заиграли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цвета радуги.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Эту цветную полоску Ньютон назвал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СПЕКТОРОМ.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92" y="1356072"/>
            <a:ext cx="4055577" cy="5051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4" y="4877299"/>
            <a:ext cx="4876506" cy="1980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935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37" y="0"/>
            <a:ext cx="5102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 света</a:t>
            </a:r>
            <a:endParaRPr lang="ru-RU" sz="4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0997"/>
            <a:ext cx="4968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цвет радуги характеризуется своим диапазоном длин волн света. Наибольшая длина волны соответствует красному цвету (760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а наименьшая – фиолетовому (380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.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того факта, что лучи разных цветов преломляются в стекле по-разному, следует вывод, что ПОКАЗАТЕЛЬ ВЕЩЕСТВА ЗАВИСИТ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ДЛИНЫ СВЕТОВОЙ ВОЛНЫ.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416320"/>
            <a:ext cx="4535827" cy="340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1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27904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показателя преломления света от длины волны называют ДИСПЕРСИЕЙ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СВЕТА.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05" y="1317073"/>
            <a:ext cx="7879967" cy="516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0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 света позволила впервые вполне убедительно показать составную природу белого света.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9807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Дисперсией объясняется факт появления радуги после дождя (точнее тот факт, что радуга разноцветная, а не белая).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0" y="2400300"/>
            <a:ext cx="66675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9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64502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400" b="1" cap="none" spc="150" dirty="0" smtClean="0">
                <a:ln w="11430"/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возникает радуга?</a:t>
            </a:r>
            <a:endParaRPr lang="ru-RU" sz="4400" b="1" cap="none" spc="150" dirty="0">
              <a:ln w="11430"/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072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дождя в воздухе остается много мельчайших капелек воды, имеющих форму шара. Когда луч света падает на такую капельку, он преломляется на поверхности капельки, затем отражается от ее внутренней поверхности и при выходе из воды в воздух преломляется еще раз.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92" y="2420888"/>
            <a:ext cx="818941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6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1"/>
            <a:ext cx="67292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мыльные пузыри </a:t>
            </a:r>
          </a:p>
          <a:p>
            <a:pPr algn="ctr"/>
            <a:r>
              <a:rPr lang="ru-RU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кажутся разноцветными?</a:t>
            </a:r>
            <a:endParaRPr lang="ru-RU" sz="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1019347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Томас Юнг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481012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отражении света от тонкой пленки происходит ИНТЕРФЕРЕНЦИЯ волн, отраженных двумя ее поверхностями.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216" y="2230760"/>
            <a:ext cx="4572000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5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6655" y="2967335"/>
            <a:ext cx="72507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Спасибо за внимание.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796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Дисперсия света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Дисперсия света</dc:title>
  <dc:creator>Admin</dc:creator>
  <cp:lastModifiedBy>Admin</cp:lastModifiedBy>
  <cp:revision>8</cp:revision>
  <dcterms:created xsi:type="dcterms:W3CDTF">2013-12-25T14:51:22Z</dcterms:created>
  <dcterms:modified xsi:type="dcterms:W3CDTF">2013-12-25T15:57:20Z</dcterms:modified>
</cp:coreProperties>
</file>