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1431-D7EF-4CE6-845A-40CE840CBCF1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B382-3C10-4AB9-872F-78A26C348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1431-D7EF-4CE6-845A-40CE840CBCF1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B382-3C10-4AB9-872F-78A26C348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1431-D7EF-4CE6-845A-40CE840CBCF1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B382-3C10-4AB9-872F-78A26C348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F5269-26DF-4D97-A195-0D136ED84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7C1C2-4CFE-4DA8-8F66-7296C2CA6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1431-D7EF-4CE6-845A-40CE840CBCF1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B382-3C10-4AB9-872F-78A26C348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1431-D7EF-4CE6-845A-40CE840CBCF1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B382-3C10-4AB9-872F-78A26C348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1431-D7EF-4CE6-845A-40CE840CBCF1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B382-3C10-4AB9-872F-78A26C348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1431-D7EF-4CE6-845A-40CE840CBCF1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B382-3C10-4AB9-872F-78A26C348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1431-D7EF-4CE6-845A-40CE840CBCF1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B382-3C10-4AB9-872F-78A26C348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1431-D7EF-4CE6-845A-40CE840CBCF1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B382-3C10-4AB9-872F-78A26C348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1431-D7EF-4CE6-845A-40CE840CBCF1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B382-3C10-4AB9-872F-78A26C348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1431-D7EF-4CE6-845A-40CE840CBCF1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61B382-3C10-4AB9-872F-78A26C348A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D51431-D7EF-4CE6-845A-40CE840CBCF1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61B382-3C10-4AB9-872F-78A26C348A2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077;3.ppt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2.p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600" dirty="0" smtClean="0">
                <a:solidFill>
                  <a:schemeClr val="tx1"/>
                </a:solidFill>
              </a:rPr>
              <a:t>Проводники и диэлектрики в электростатическом поле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714480" y="857232"/>
            <a:ext cx="6477000" cy="857232"/>
          </a:xfrm>
          <a:prstGeom prst="rect">
            <a:avLst/>
          </a:prstGeom>
        </p:spPr>
        <p:txBody>
          <a:bodyPr lIns="0" rIns="18288">
            <a:no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5000"/>
              <a:buFont typeface="Wingdings 2" pitchFamily="18" charset="2"/>
              <a:buNone/>
            </a:pP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5214950"/>
            <a:ext cx="5643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latin typeface="Goudy Stout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6"/>
          <p:cNvSpPr>
            <a:spLocks noChangeArrowheads="1"/>
          </p:cNvSpPr>
          <p:nvPr/>
        </p:nvSpPr>
        <p:spPr bwMode="auto">
          <a:xfrm>
            <a:off x="1116013" y="1989138"/>
            <a:ext cx="5688012" cy="40322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457200" y="476250"/>
            <a:ext cx="8686800" cy="10271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4000" dirty="0">
                <a:solidFill>
                  <a:schemeClr val="tx2"/>
                </a:solidFill>
                <a:latin typeface="Arial" charset="0"/>
              </a:rPr>
              <a:t>Диэлектрик в электрическом поле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9887" name="Oval 15"/>
          <p:cNvSpPr>
            <a:spLocks noChangeArrowheads="1"/>
          </p:cNvSpPr>
          <p:nvPr/>
        </p:nvSpPr>
        <p:spPr bwMode="auto">
          <a:xfrm rot="10800000">
            <a:off x="4643438" y="2636838"/>
            <a:ext cx="1655762" cy="6477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0066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latin typeface="Arial" charset="0"/>
              </a:rPr>
              <a:t>+     -</a:t>
            </a:r>
            <a:endParaRPr lang="ru-RU">
              <a:latin typeface="Arial" charset="0"/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395288" y="1484313"/>
            <a:ext cx="358775" cy="48244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latin typeface="Arial" charset="0"/>
              </a:rPr>
              <a:t>+</a:t>
            </a:r>
            <a:br>
              <a:rPr lang="ru-RU" sz="2800">
                <a:latin typeface="Arial" charset="0"/>
              </a:rPr>
            </a:br>
            <a:r>
              <a:rPr lang="ru-RU" sz="2800">
                <a:latin typeface="Arial" charset="0"/>
              </a:rPr>
              <a:t/>
            </a:r>
            <a:br>
              <a:rPr lang="ru-RU" sz="2800">
                <a:latin typeface="Arial" charset="0"/>
              </a:rPr>
            </a:br>
            <a:r>
              <a:rPr lang="ru-RU" sz="2800">
                <a:latin typeface="Arial" charset="0"/>
              </a:rPr>
              <a:t>+</a:t>
            </a:r>
            <a:br>
              <a:rPr lang="ru-RU" sz="2800">
                <a:latin typeface="Arial" charset="0"/>
              </a:rPr>
            </a:br>
            <a:r>
              <a:rPr lang="ru-RU" sz="2800">
                <a:latin typeface="Arial" charset="0"/>
              </a:rPr>
              <a:t/>
            </a:r>
            <a:br>
              <a:rPr lang="ru-RU" sz="2800">
                <a:latin typeface="Arial" charset="0"/>
              </a:rPr>
            </a:br>
            <a:r>
              <a:rPr lang="ru-RU" sz="2800">
                <a:latin typeface="Arial" charset="0"/>
              </a:rPr>
              <a:t>+</a:t>
            </a:r>
            <a:br>
              <a:rPr lang="ru-RU" sz="2800">
                <a:latin typeface="Arial" charset="0"/>
              </a:rPr>
            </a:br>
            <a:r>
              <a:rPr lang="ru-RU" sz="2800">
                <a:latin typeface="Arial" charset="0"/>
              </a:rPr>
              <a:t/>
            </a:r>
            <a:br>
              <a:rPr lang="ru-RU" sz="2800">
                <a:latin typeface="Arial" charset="0"/>
              </a:rPr>
            </a:br>
            <a:r>
              <a:rPr lang="ru-RU" sz="2800">
                <a:latin typeface="Arial" charset="0"/>
              </a:rPr>
              <a:t>+</a:t>
            </a:r>
            <a:br>
              <a:rPr lang="ru-RU" sz="2800">
                <a:latin typeface="Arial" charset="0"/>
              </a:rPr>
            </a:br>
            <a:r>
              <a:rPr lang="ru-RU" sz="2800">
                <a:latin typeface="Arial" charset="0"/>
              </a:rPr>
              <a:t/>
            </a:r>
            <a:br>
              <a:rPr lang="ru-RU" sz="2800">
                <a:latin typeface="Arial" charset="0"/>
              </a:rPr>
            </a:br>
            <a:r>
              <a:rPr lang="ru-RU" sz="2800">
                <a:latin typeface="Arial" charset="0"/>
              </a:rPr>
              <a:t>+</a:t>
            </a:r>
            <a:br>
              <a:rPr lang="ru-RU" sz="2800">
                <a:latin typeface="Arial" charset="0"/>
              </a:rPr>
            </a:br>
            <a:endParaRPr lang="ru-RU" sz="2800">
              <a:latin typeface="Arial" charset="0"/>
            </a:endParaRPr>
          </a:p>
          <a:p>
            <a:pPr algn="ctr"/>
            <a:r>
              <a:rPr lang="ru-RU" sz="2800">
                <a:latin typeface="Arial" charset="0"/>
              </a:rPr>
              <a:t>+</a:t>
            </a:r>
            <a:br>
              <a:rPr lang="ru-RU" sz="2800">
                <a:latin typeface="Arial" charset="0"/>
              </a:rPr>
            </a:br>
            <a:endParaRPr lang="ru-RU" sz="2800">
              <a:latin typeface="Arial" charset="0"/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 flipV="1">
            <a:off x="684213" y="5876925"/>
            <a:ext cx="6985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 flipV="1">
            <a:off x="755650" y="4724400"/>
            <a:ext cx="6985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 flipV="1">
            <a:off x="755650" y="2205038"/>
            <a:ext cx="69850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9893" name="Line 21"/>
          <p:cNvSpPr>
            <a:spLocks noChangeShapeType="1"/>
          </p:cNvSpPr>
          <p:nvPr/>
        </p:nvSpPr>
        <p:spPr bwMode="auto">
          <a:xfrm flipV="1">
            <a:off x="755650" y="3500438"/>
            <a:ext cx="69850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9884" name="Oval 12"/>
          <p:cNvSpPr>
            <a:spLocks noChangeArrowheads="1"/>
          </p:cNvSpPr>
          <p:nvPr/>
        </p:nvSpPr>
        <p:spPr bwMode="auto">
          <a:xfrm rot="10800000">
            <a:off x="1187450" y="3284538"/>
            <a:ext cx="1655763" cy="6477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0066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latin typeface="Arial" charset="0"/>
              </a:rPr>
              <a:t>+     -</a:t>
            </a:r>
            <a:endParaRPr lang="ru-RU">
              <a:latin typeface="Arial" charset="0"/>
            </a:endParaRPr>
          </a:p>
        </p:txBody>
      </p:sp>
      <p:sp>
        <p:nvSpPr>
          <p:cNvPr id="79894" name="Line 22"/>
          <p:cNvSpPr>
            <a:spLocks noChangeShapeType="1"/>
          </p:cNvSpPr>
          <p:nvPr/>
        </p:nvSpPr>
        <p:spPr bwMode="auto">
          <a:xfrm flipH="1">
            <a:off x="1116013" y="2420938"/>
            <a:ext cx="568801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9895" name="Line 23"/>
          <p:cNvSpPr>
            <a:spLocks noChangeShapeType="1"/>
          </p:cNvSpPr>
          <p:nvPr/>
        </p:nvSpPr>
        <p:spPr bwMode="auto">
          <a:xfrm flipH="1">
            <a:off x="1116013" y="4076700"/>
            <a:ext cx="568801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9896" name="Line 24"/>
          <p:cNvSpPr>
            <a:spLocks noChangeShapeType="1"/>
          </p:cNvSpPr>
          <p:nvPr/>
        </p:nvSpPr>
        <p:spPr bwMode="auto">
          <a:xfrm flipH="1">
            <a:off x="1116013" y="5589588"/>
            <a:ext cx="568801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7667625" y="2276475"/>
            <a:ext cx="1296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Arial" charset="0"/>
              </a:rPr>
              <a:t>Е</a:t>
            </a:r>
            <a:r>
              <a:rPr lang="ru-RU" b="1">
                <a:latin typeface="Arial" charset="0"/>
              </a:rPr>
              <a:t> внеш.</a:t>
            </a:r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1187450" y="5084763"/>
            <a:ext cx="1368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0000"/>
                </a:solidFill>
                <a:latin typeface="Arial" charset="0"/>
              </a:rPr>
              <a:t>Е</a:t>
            </a:r>
            <a:r>
              <a:rPr lang="ru-RU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b="1">
                <a:solidFill>
                  <a:srgbClr val="FF0000"/>
                </a:solidFill>
                <a:latin typeface="Arial" charset="0"/>
              </a:rPr>
              <a:t>внутр.</a:t>
            </a:r>
          </a:p>
        </p:txBody>
      </p:sp>
      <p:sp>
        <p:nvSpPr>
          <p:cNvPr id="79885" name="Oval 13"/>
          <p:cNvSpPr>
            <a:spLocks noChangeArrowheads="1"/>
          </p:cNvSpPr>
          <p:nvPr/>
        </p:nvSpPr>
        <p:spPr bwMode="auto">
          <a:xfrm>
            <a:off x="4859338" y="4941888"/>
            <a:ext cx="1655762" cy="6477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0066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latin typeface="Arial" charset="0"/>
              </a:rPr>
              <a:t>+     -</a:t>
            </a:r>
            <a:endParaRPr lang="ru-RU">
              <a:latin typeface="Arial" charset="0"/>
            </a:endParaRPr>
          </a:p>
        </p:txBody>
      </p:sp>
      <p:sp>
        <p:nvSpPr>
          <p:cNvPr id="79883" name="Oval 11"/>
          <p:cNvSpPr>
            <a:spLocks noChangeArrowheads="1"/>
          </p:cNvSpPr>
          <p:nvPr/>
        </p:nvSpPr>
        <p:spPr bwMode="auto">
          <a:xfrm>
            <a:off x="3924300" y="3789363"/>
            <a:ext cx="1655763" cy="6477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0066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latin typeface="Arial" charset="0"/>
              </a:rPr>
              <a:t>+     -</a:t>
            </a:r>
            <a:endParaRPr lang="ru-RU">
              <a:latin typeface="Arial" charset="0"/>
            </a:endParaRPr>
          </a:p>
        </p:txBody>
      </p:sp>
      <p:sp>
        <p:nvSpPr>
          <p:cNvPr id="79882" name="Oval 10"/>
          <p:cNvSpPr>
            <a:spLocks noChangeArrowheads="1"/>
          </p:cNvSpPr>
          <p:nvPr/>
        </p:nvSpPr>
        <p:spPr bwMode="auto">
          <a:xfrm rot="5400000">
            <a:off x="2772569" y="2709069"/>
            <a:ext cx="1655762" cy="6477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0066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latin typeface="Arial" charset="0"/>
              </a:rPr>
              <a:t>+     -</a:t>
            </a:r>
            <a:endParaRPr lang="ru-RU">
              <a:latin typeface="Arial" charset="0"/>
            </a:endParaRPr>
          </a:p>
        </p:txBody>
      </p:sp>
      <p:sp>
        <p:nvSpPr>
          <p:cNvPr id="79899" name="Line 27"/>
          <p:cNvSpPr>
            <a:spLocks noChangeShapeType="1"/>
          </p:cNvSpPr>
          <p:nvPr/>
        </p:nvSpPr>
        <p:spPr bwMode="auto">
          <a:xfrm>
            <a:off x="7740650" y="234950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9900" name="Line 28"/>
          <p:cNvSpPr>
            <a:spLocks noChangeShapeType="1"/>
          </p:cNvSpPr>
          <p:nvPr/>
        </p:nvSpPr>
        <p:spPr bwMode="auto">
          <a:xfrm>
            <a:off x="1331913" y="5157788"/>
            <a:ext cx="2159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9886" name="Oval 14"/>
          <p:cNvSpPr>
            <a:spLocks noChangeArrowheads="1"/>
          </p:cNvSpPr>
          <p:nvPr/>
        </p:nvSpPr>
        <p:spPr bwMode="auto">
          <a:xfrm rot="-5400000">
            <a:off x="1980407" y="4725194"/>
            <a:ext cx="1655762" cy="6477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0066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latin typeface="Arial" charset="0"/>
              </a:rPr>
              <a:t>+     -</a:t>
            </a:r>
            <a:endParaRPr lang="ru-RU">
              <a:latin typeface="Arial" charset="0"/>
            </a:endParaRPr>
          </a:p>
        </p:txBody>
      </p:sp>
      <p:sp>
        <p:nvSpPr>
          <p:cNvPr id="79901" name="Text Box 29"/>
          <p:cNvSpPr txBox="1">
            <a:spLocks noChangeArrowheads="1"/>
          </p:cNvSpPr>
          <p:nvPr/>
        </p:nvSpPr>
        <p:spPr bwMode="auto">
          <a:xfrm>
            <a:off x="2051050" y="1412875"/>
            <a:ext cx="5041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latin typeface="Arial" charset="0"/>
              </a:rPr>
              <a:t>Е</a:t>
            </a:r>
            <a:r>
              <a:rPr lang="ru-RU" dirty="0">
                <a:latin typeface="Arial" charset="0"/>
              </a:rPr>
              <a:t> </a:t>
            </a:r>
            <a:r>
              <a:rPr lang="ru-RU" b="1" dirty="0" err="1">
                <a:latin typeface="Arial" charset="0"/>
              </a:rPr>
              <a:t>внутр</a:t>
            </a:r>
            <a:r>
              <a:rPr lang="ru-RU" b="1" dirty="0">
                <a:latin typeface="Arial" charset="0"/>
              </a:rPr>
              <a:t>.</a:t>
            </a:r>
            <a:r>
              <a:rPr lang="en-US" b="1" dirty="0">
                <a:latin typeface="Arial" charset="0"/>
              </a:rPr>
              <a:t> &lt;</a:t>
            </a:r>
            <a:r>
              <a:rPr lang="en-US" dirty="0">
                <a:latin typeface="Arial" charset="0"/>
              </a:rPr>
              <a:t> </a:t>
            </a:r>
            <a:r>
              <a:rPr lang="ru-RU" sz="2800" dirty="0">
                <a:latin typeface="Arial" charset="0"/>
              </a:rPr>
              <a:t>Е</a:t>
            </a:r>
            <a:r>
              <a:rPr lang="ru-RU" dirty="0">
                <a:latin typeface="Arial" charset="0"/>
              </a:rPr>
              <a:t> </a:t>
            </a:r>
            <a:r>
              <a:rPr lang="ru-RU" b="1" dirty="0">
                <a:latin typeface="Arial" charset="0"/>
              </a:rPr>
              <a:t>внеш.</a:t>
            </a:r>
          </a:p>
        </p:txBody>
      </p: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827584" y="6078538"/>
            <a:ext cx="78486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Arial" charset="0"/>
              </a:rPr>
              <a:t>ВЫВОД: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Arial" charset="0"/>
              </a:rPr>
              <a:t> ДИЭЛЕКТРИК ОСЛАБЛЯЕТ ВНЕШНЕЕ ЭЛЕКТРИЧЕСКОЕ ПОЛЕ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9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79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5" dur="20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7" dur="20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39" dur="20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1" dur="2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0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2000"/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20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79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-5.92593E-6 C 0.00052 0.00555 0.0007 0.0111 0.00157 0.01666 C 0.00226 0.02152 0.00243 0.02731 0.00469 0.03124 C 0.00573 0.0331 0.00521 0.02685 0.00625 0.02499 C 0.01372 0.0111 0.01459 0.01388 0.01875 -0.00417 C 0.01979 -0.00903 0.02084 -0.0139 0.02188 -0.01876 C 0.0224 -0.02084 0.02466 -0.02339 0.02344 -0.02501 C 0.02222 -0.02663 0.02032 -0.02362 0.01875 -0.02292 C 0.01372 -0.00973 0.01684 -0.01968 0.01407 -0.00417 C 0.01216 0.00694 0.00782 0.02916 0.00782 0.02916 C 0.00729 0.0111 0.00851 -0.00718 0.00625 -0.02501 C 0.00556 -0.03056 0.00313 -0.01413 0.00313 -0.00834 C 0.00313 0.00972 0.00521 0.02777 0.00625 0.04583 C 0.00677 0.04374 0.00695 0.04143 0.00782 0.03958 C 0.00972 0.03518 0.01285 0.03171 0.01407 0.02708 C 0.01545 0.02175 0.01511 0.01597 0.01563 0.01041 C 0.01667 0.02013 0.01875 0.02985 0.01875 0.03958 C 0.01875 0.04745 0.02032 0.01203 0.01563 0.01666 C 0.00972 0.02245 0.0125 0.05555 0.0125 0.04583 C 0.0125 0.01157 0.0132 0.0118 0.01875 -0.01042 C 0.01771 -0.0007 0.01945 0.02708 0.01563 0.01874 C 0.00938 0.00509 0.01841 -0.05579 0.01094 0.00416 C 0.01146 -0.01112 0.0125 -0.0264 0.0125 -0.04167 C 0.0125 -0.04862 0.01181 -0.02778 0.01094 -0.02084 C 0.0092 -0.00603 0.0066 0.00948 0.00157 0.02291 C 0.00209 0.01041 0.0125 -0.01459 0.00313 -0.01459 C 0.00278 -0.01459 0.00018 0.02708 -0.00156 0.03749 C -0.00243 0.04235 -0.00468 0.05717 -0.00468 0.05208 C -0.00468 0.02661 0.00504 0.00254 0.01094 -0.02084 C 0.01042 -0.02431 0.01163 -0.03311 0.00938 -0.03126 C 0.00625 -0.02848 0.00677 -0.02177 0.00625 -0.01667 C 0.00469 0.00138 0.00417 0.01944 0.00313 0.03749 C 0.00313 0.03749 0.00417 0.04722 0.00469 0.05208 C 0.01597 0.04097 0.01424 0.02384 0.01719 0.00624 C 0.01806 0.00138 0.01945 -0.00348 0.02032 -0.00834 C 0.02101 -0.01181 0.02222 -0.02223 0.02188 -0.01876 C 0.02049 -0.00417 0.01719 0.02499 0.01719 0.02499 C 0.0191 -0.03612 0.01875 -0.0389 0.01875 0.01666 " pathEditMode="relative" ptsTypes="fffffffffffffffffffffffffffffffffffffA">
                                      <p:cBhvr>
                                        <p:cTn id="62" dur="5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2.96296E-6 C 0.00104 0.01041 0.00243 0.02083 0.00313 0.03125 C 0.00451 0.05069 -0.00764 0.09583 0.00625 0.08958 C 0.02066 0.0831 0.0066 0.0493 0.00781 0.02916 C 0.00816 0.02268 0.0099 0.01666 0.01094 0.01041 C 0.0099 0.02777 0.01042 0.04537 0.00781 0.0625 C 0.00677 0.06944 0.00851 0.04791 0.00625 0.04166 C 0.00521 0.03889 0.00417 0.04722 0.00313 0.05 C 0.00208 0.0368 0.00313 0.02291 -8.67362E-19 0.01041 C -0.00174 0.0037 -0.00069 0.0243 -0.00156 0.03125 C -0.00226 0.0368 -0.00382 0.04236 -0.00469 0.04791 C -0.0059 0.05625 -0.00781 0.08125 -0.00781 0.07291 C -0.00781 0.03819 -0.00677 0.03657 -0.00156 0.0125 C 0.00104 0.02685 -0.00139 0.04282 0.00313 0.05625 C 0.00486 0.06157 0.00538 0.04514 0.00625 0.03958 C 0.01424 -0.00811 0.00486 0.04282 0.0125 0.00208 C 0.00642 0.09027 0.00764 0.02916 0.00313 -0.00417 C 0.00104 0.01041 -0.00104 0.025 -0.00312 0.03958 C -0.00365 0.04305 -0.00469 0.05 -0.00469 0.05 C -0.00469 0.04977 -0.00399 0.00879 -8.67362E-19 0.00208 C 0.00122 0.00023 0.00208 0.00625 0.00313 0.00833 C 0.00365 0.0125 0.00174 0.01944 0.00469 0.02083 C 0.0066 0.02176 0.00938 0.00023 0.00938 2.96296E-6 C 0.01024 -0.00417 0.01215 -0.0169 0.0125 -0.0125 C 0.01389 0.00555 0.0125 0.02361 0.0125 0.04166 " pathEditMode="relative" ptsTypes="ffffffffffffffffffffffffA">
                                      <p:cBhvr>
                                        <p:cTn id="64" dur="50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2.96296E-6 C 0.00105 0.00208 0.00191 0.0044 0.00313 0.00625 C 0.00504 0.00926 0.00764 0.01134 0.00938 0.01458 C 0.01042 0.01644 0.01007 0.01898 0.01094 0.02083 C 0.01216 0.02338 0.01424 0.02477 0.01563 0.02708 C 0.01685 0.02894 0.01737 0.03148 0.01876 0.03333 C 0.02014 0.03519 0.02205 0.03588 0.02344 0.0375 C 0.02518 0.03935 0.03004 0.04537 0.02813 0.04375 C 0.02657 0.04236 0.02501 0.04097 0.02344 0.03958 C 0.02292 0.0375 0.0224 0.03542 0.02188 0.03333 C 0.01615 0.01319 0.01007 0.00764 0.02188 0.01667 C 0.03039 0.02315 0.02257 0.01898 0.03126 0.02292 C 0.03855 0.0375 0.03004 0.02384 0.02344 0.02083 C 0.02188 0.01806 0.02066 0.01505 0.01876 0.0125 C 0.01685 0.00995 0.01372 0.00324 0.01251 0.00625 C 0.01077 0.01088 0.01389 0.0162 0.01563 0.02083 C 0.01719 0.02477 0.01997 0.02755 0.02188 0.03125 C 0.02622 0.04005 0.02865 0.04861 0.03438 0.05625 C 0.04254 0.03981 0.03577 0.01829 0.02969 0.00208 C 0.02638 0.01944 0.0283 0.03148 0.03751 0.04375 C 0.03212 0.01134 0.03785 0.03472 0.03126 0.01875 C 0.029 0.01319 0.02501 0.00208 0.02501 0.00208 C 0.02448 -0.00139 0.02431 -0.00486 0.02344 -0.00833 C 0.02275 -0.01134 0.02032 -0.01968 0.02032 -0.01667 C 0.02032 0.00023 0.02778 0.0294 0.03907 0.03958 C 0.03646 0.00833 0.03073 -0.00231 0.01407 -0.02083 C 0.00851 0.00162 0.02744 0.03819 0.03751 0.05625 C 0.04462 0.03704 0.03698 0.01088 0.03126 -0.00833 C 0.03386 0.0206 0.03403 0.0213 0.03907 0.04167 C 0.03681 0.00255 0.0415 0.02477 0.03438 0.00833 C 0.03316 0.00556 0.03247 0.00278 0.03126 2.96296E-6 C 0.02935 -0.0044 0.02501 -0.0125 0.02501 -0.0125 C 0.02605 -0.00139 0.02587 0.00995 0.02813 0.02083 C 0.03021 0.03079 0.04115 0.06111 0.04688 0.06875 C 0.04358 0.04653 0.03941 0.03519 0.03282 0.01458 C 0.02935 0.00394 0.02691 -0.00671 0.02188 -0.01667 C 0.01494 0.00185 0.02014 0.0213 0.02813 0.0375 C 0.02553 0.01528 0.0257 0.00417 0.01563 -0.0125 C 0.01771 0.00694 0.01737 0.01806 0.02501 0.03333 C 0.0231 0.02083 0.01876 0.00856 0.01876 -0.00417 C 0.01876 -0.00926 0.02066 0.00556 0.02188 0.01042 C 0.02275 0.01343 0.02396 0.01597 0.02501 0.01875 C 0.02638 0.03356 0.02778 0.04699 0.03282 0.06042 C 0.03108 0.04167 0.03264 0.01759 0.01876 0.00833 C 0.01667 0.00972 0.01407 0.01042 0.01251 0.0125 C 0.0099 0.01597 0.00626 0.025 0.00626 0.025 C 0.00834 0.02639 0.01025 0.02917 0.01251 0.02917 C 0.01441 0.02917 0.01546 0.02616 0.01719 0.025 C 0.02414 0.02037 0.02987 0.01505 0.03751 0.0125 C 0.03907 0.01111 0.0441 0.00833 0.04219 0.00833 C 0.03941 0.00833 0.03664 0.01042 0.03438 0.0125 C 0.03282 0.01389 0.03264 0.0169 0.03126 0.01875 C 0.02744 0.02384 0.0224 0.02894 0.01719 0.03125 C 0.01615 0.03403 0.01598 0.03773 0.01407 0.03958 C 0.01198 0.04167 0.00869 0.04051 0.00626 0.04167 C 0.00452 0.04259 0.00313 0.04444 0.00157 0.04583 C 0.0066 0.03588 0.00712 0.03056 0.01563 0.025 C 0.02014 0.01296 0.02414 0.01319 0.03282 0.00625 C 0.03646 -0.0037 0.03751 -0.01111 0.04532 -0.01458 C 0.0382 -0.00509 0.03646 0.00718 0.02813 0.01458 C 0.0257 0.01944 0.02032 0.02315 0.02032 0.02917 C 0.02032 0.03171 0.02344 0.02616 0.02501 0.025 C 0.03455 0.01759 0.0283 0.02477 0.03594 0.01458 C 0.03803 0.00625 0.03907 0.00764 0.03282 0.01042 C 0.0323 0.01319 0.03247 0.01644 0.03126 0.01875 C 0.02969 0.02153 0.02292 0.02685 0.02501 0.025 C 0.02813 0.02222 0.03143 0.01968 0.03438 0.01667 C 0.0408 0.00995 0.03646 0.01042 0.04063 0.01042 " pathEditMode="relative" ptsTypes="fffffffffffffffffffffffffffffffffffffffffffffffffffffffffffffffffffA">
                                      <p:cBhvr>
                                        <p:cTn id="66" dur="5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C -0.00208 -0.00416 -0.00417 -0.00833 -0.00625 -0.0125 C -0.00747 -0.01481 -0.0099 -0.02083 -0.00781 -0.02083 C -0.00521 -0.02083 -0.00486 -0.01504 -0.00312 -0.0125 C 0.01233 0.01042 0.00087 -0.01064 0.0125 0.0125 C 0.01354 0.01459 0.01076 0.00811 0.00938 0.00625 C 0.00486 0.00023 0.00226 -0.00578 -0.00312 -0.01041 C -0.00417 -0.0125 -0.00503 -0.01481 -0.00625 -0.01666 C -0.00764 -0.01898 -0.0099 -0.02546 -0.01094 -0.02291 C -0.01267 -0.01828 -0.00139 0.00209 -1.94444E-6 0.00417 C 0.0026 0.01459 0.00642 0.01991 0.01094 0.02917 C 0.0151 0.0375 0.01493 0.04283 0.02031 0.05 C 0.02743 0.03588 0.01736 0.02315 0.0125 0.01042 C 0.00799 -0.00162 0.0099 -0.00416 0.00156 -0.0125 C 0.00556 0.01366 0.00747 0.02547 0.01875 0.04792 C 0.01979 0.04584 0.02222 0.04422 0.02188 0.04167 C 0.02101 0.03565 0.01771 0.03056 0.01563 0.025 C 0.01024 0.01065 0.01024 0.00116 0.00156 -0.01041 C 0.00104 -0.0125 -1.94444E-6 -0.01875 -1.94444E-6 -0.01666 C -1.94444E-6 -0.0118 -1.94444E-6 -0.00648 0.00156 -0.00208 C 0.00434 0.00602 0.01319 0.01389 0.01719 0.02084 C 0.01858 0.02338 0.01944 0.02639 0.02031 0.02917 C 0.02101 0.03125 0.02188 0.0375 0.02188 0.03542 C 0.02188 0.025 0.01563 0.01273 0.01406 0.00417 C 0.01354 0.00139 0.01354 -0.00162 0.0125 -0.00416 C 0.01094 -0.0081 0.00816 -0.01088 0.00625 -0.01458 C 0.00052 -0.02615 0.00625 -0.02754 -0.00469 -0.03125 C -0.00191 -0.02222 0.00139 -0.01481 0.00469 -0.00625 C 0.00625 0.00417 0.00903 0.00926 0.0125 0.01875 C 0.01042 0.00186 0.00712 -0.00185 -1.94444E-6 -0.01666 C -0.00677 -0.03078 -0.0099 -0.04213 -0.02187 -0.05 C -0.0191 -0.02754 -0.01615 -0.00208 -0.00156 0.0125 C -0.00052 0.01528 0.00017 0.01829 0.00156 0.02084 C 0.00278 0.02315 0.0059 0.0301 0.00625 0.02709 C 0.00747 0.0169 0.00017 -0.00694 -0.00469 -0.01666 C -0.00625 -0.01527 -0.0092 -0.01504 -0.00937 -0.0125 C -0.01007 -0.00231 0.00017 0.02223 0.00469 0.03125 C 0.00521 0.02778 0.0066 0.02431 0.00625 0.02084 C 0.00608 0.01783 0.00399 0.01551 0.00313 0.0125 C -0.00017 0.00023 0.00052 -0.00301 -0.00312 -0.01458 C -0.00503 -0.02037 -0.00937 -0.03125 -0.00937 -0.03125 C -0.0099 -0.03472 -0.01007 -0.03819 -0.01094 -0.04166 C -0.01163 -0.04467 -0.01406 -0.05301 -0.01406 -0.05 C -0.01406 -0.02106 -0.01354 -0.02407 -0.00469 -0.00625 C -0.00226 0.00625 -0.00278 0.00903 0.00156 0.01875 C 0.00347 0.02315 0.00781 0.03125 0.00781 0.03125 C 0.00556 0.01945 0.00278 0.00926 -1.94444E-6 -0.00208 C 0.0026 -0.01273 0.00052 -0.00879 0.00469 0.00209 C 0.00608 0.00579 0.00799 0.00903 0.00938 0.0125 C 0.01059 0.01528 0.01128 0.01806 0.0125 0.02084 C 0.01337 0.02292 0.01563 0.02963 0.01563 0.02709 C 0.01563 0.02408 0.01337 0.02153 0.0125 0.01875 C 0.01128 0.01459 0.01111 0.00996 0.00938 0.00625 C 0.00781 0.00278 0.00486 0.00116 0.00313 -0.00208 C 0.00174 -0.00463 0.00087 -0.00764 -1.94444E-6 -0.01041 C -0.00122 -0.01389 -0.00312 -0.02453 -0.00312 -0.02083 C -0.00312 -0.01365 -0.00104 -0.00694 -1.94444E-6 -4.81481E-6 C 0.00104 -0.00208 0.00243 -0.00393 0.00313 -0.00625 C 0.00399 -0.00879 0.00365 -0.01203 0.00469 -0.01458 C 0.00573 -0.01713 0.00799 -0.01852 0.00938 -0.02083 C 0.01059 -0.02268 0.01441 -0.02708 0.0125 -0.02708 C 0.01042 -0.02708 0.00573 -0.01643 0.00469 -0.01458 C -0.00017 -0.00555 -0.0033 0.00348 -0.00781 0.0125 C -0.00625 0.01389 -0.00469 0.01806 -0.00312 0.01667 C -0.00069 0.01482 -0.00156 0.00926 -1.94444E-6 0.00625 C 0.00243 0.00162 0.01198 -0.00578 0.01563 -0.00833 C 0.01736 -0.01504 0.02014 -0.02083 0.00938 -0.01041 C 0.00399 -0.00532 -1.94444E-6 0.00209 -0.00469 0.00834 C -0.00625 0.01042 -0.00625 0.01459 -0.00781 0.01667 C -0.00903 0.01829 -0.01094 0.01806 -0.0125 0.01875 C -0.01354 0.02084 -0.01753 0.025 -0.01562 0.025 C -0.00972 0.025 -0.00868 0.01459 -0.00625 0.01042 C -0.00208 0.00301 0.00556 -0.00717 0.00938 -0.01458 C 0.01927 -0.03449 0.01007 -0.0287 0.02031 -0.03333 C 0.02118 -0.03564 0.02465 -0.04907 0.02969 -0.04583 C 0.03142 -0.04467 0.02743 -0.04166 0.02656 -0.03958 C 0.02535 -0.0368 0.02483 -0.03379 0.02344 -0.03125 C 0.02222 -0.02893 0.01997 -0.02731 0.01875 -0.025 C 0.00764 -0.00416 0.02639 -0.03125 0.00938 -0.00625 C 0.00642 -0.00185 0.00191 0.00093 -1.94444E-6 0.00625 C -0.00382 0.01644 -0.00087 0.01366 -0.00781 0.01667 C -0.00521 0.0132 -0.00226 0.01019 -1.94444E-6 0.00625 C 0.00139 0.00371 0.00139 -4.81481E-6 0.00313 -0.00208 C 0.01788 -0.01967 0.01007 -0.00139 0.02031 -0.01875 C 0.02344 -0.0243 0.02674 -0.02986 0.02969 -0.03541 C 0.03108 -0.03796 0.03438 -0.04583 0.03281 -0.04375 C 0.02031 -0.02708 0.03247 -0.03379 0.02188 -0.02916 C 0.01979 -0.02361 0.01458 -0.00949 0.0125 -0.00625 C 0.01094 -0.00393 0.00816 -0.00393 0.00625 -0.00208 C 0.00382 0.00023 0.00208 0.00348 -1.94444E-6 0.00625 C -0.00278 0.01922 -0.00399 0.02616 -0.01094 0.03542 C -0.01198 0.03889 -0.01233 0.04306 -0.01406 0.04584 C -0.0151 0.04746 -0.0184 0.05 -0.01875 0.04792 C -0.01944 0.04352 -0.01684 0.03959 -0.01562 0.03542 C -0.01128 0.02176 -0.00312 0.01042 0.00469 -4.81481E-6 C 0.00573 -0.00486 0.00573 -0.01041 0.00781 -0.01458 C 0.00903 -0.01713 0.0125 -0.01666 0.01406 -0.01875 C 0.01563 -0.02083 0.01597 -0.0243 0.01719 -0.02708 C 0.01753 -0.02801 0.025 -0.04282 0.025 -0.04166 C 0.025 -0.03703 0.02205 -0.03333 0.02031 -0.02916 C 0.01042 -0.00486 0.02135 -0.03171 0.00938 -0.01041 C 0.00347 0.00023 -0.00052 0.01111 -0.00781 0.02084 C -0.00885 0.02431 -0.01337 0.03287 -0.01094 0.03125 C -0.00538 0.02755 -0.00521 0.01621 -0.00156 0.01042 C -0.00052 0.0088 0.02188 -0.01736 0.02188 -0.025 C 0.02188 -0.02801 0.0184 -0.02106 0.01719 -0.01875 C 0.0158 -0.0162 0.01493 -0.01319 0.01406 -0.01041 C 0.01337 -0.00833 0.01372 -0.00555 0.0125 -0.00416 C 0.00885 -0.00046 -1.94444E-6 0.00417 -1.94444E-6 0.00417 C -0.00243 0.01389 -0.00191 0.0125 -1.94444E-6 -4.81481E-6 Z " pathEditMode="relative" ptsTypes="ffffffffffffffffffffffffffffffffffffffffffffffffffffffffffffffffffffffffffffffffffffffffffffffffffffffffffffff">
                                      <p:cBhvr>
                                        <p:cTn id="68" dur="50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22222E-6 C 0.01927 -0.00509 -0.00486 -2.22222E-6 0.01719 -2.22222E-6 C 0.01875 -2.22222E-6 0.01406 -0.00139 0.0125 -0.00208 C 0.0099 -0.00347 0.00729 -0.00486 0.00469 -0.00625 C 0.00313 -0.00833 -1.94444E-6 -0.0125 -1.94444E-6 -0.0125 C 0.00191 0.00047 0.00417 0.01273 0.00781 0.025 C 0.00677 0.01459 0.00469 0.00417 0.00469 -0.00625 C 0.00469 -0.01458 0.00642 0.01042 0.00781 0.01875 C 0.00868 0.02385 0.01233 0.03264 0.01406 0.0375 C 0.01302 0.02361 0.0125 0.00973 0.01094 -0.00416 C 0.01042 -0.00972 0.00781 -0.02662 0.00781 -0.02083 C 0.00781 0.01412 0.00781 0.01227 0.0125 0.03125 C 0.01354 0.02917 0.01563 0.02755 0.01563 0.025 C 0.01563 0.01991 0.01337 0.01528 0.0125 0.01042 C 0.01128 0.00278 0.01042 -0.00486 0.00938 -0.0125 C 0.00764 -0.00139 0.00694 0.00209 -1.94444E-6 0.00834 C -0.00052 0.01042 -0.00156 0.01459 -0.00156 0.01459 C 0.00156 0.00232 -0.00243 0.01366 0.00469 0.00417 C 0.0151 -0.00972 -1.94444E-6 0.00486 0.0125 -0.00625 C 0.01337 -0.0081 0.01823 -0.01875 0.02031 -0.01875 C 0.02222 -0.01875 0.01858 -0.01435 0.01719 -0.0125 C 0.0158 -0.01064 0.01389 -0.00995 0.0125 -0.00833 C -0.00347 0.01065 0.00903 -0.00115 -0.00156 0.00834 C -0.0026 0.01042 -0.00625 0.01598 -0.00469 0.01459 C 0.00764 0.00232 0.00712 -0.01319 0.02344 -0.01875 C 0.01302 -0.00833 0.00712 0.00463 0.00313 0.02084 C -0.00486 0.00486 0.00017 -0.01527 -0.00781 -0.03125 C -0.00677 -0.02569 -0.00694 -0.01944 -0.00469 -0.01458 C -0.00035 -0.00532 0.00677 0.0007 0.0125 0.00834 C 0.01406 0.01042 0.02344 0.01366 0.02344 0.01875 C 0.02344 0.0213 0.02031 0.01598 0.01875 0.01459 C 0.00521 0.00162 0.01892 0.01389 0.00781 0.00417 C 0.00556 -0.00509 0.00747 -0.00115 -1.94444E-6 -0.00833 C -0.00156 -0.00972 -0.0066 -0.0125 -0.00469 -0.0125 C 0.0059 -0.0125 0.01233 0.00278 0.01875 0.01042 C 0.02326 0.01574 0.04479 0.01922 0.02031 0.01459 C 0.01337 0.01088 0.00694 0.00556 -1.94444E-6 0.00209 C -0.00556 -0.00069 -0.01163 -0.00162 -0.01719 -0.00416 C -0.0151 -0.02083 -0.01458 -0.01828 -0.00469 -0.02708 C -0.00139 -0.03611 0.00156 -0.04027 0.00781 -0.04583 C 0.0059 -0.03541 0.00295 -0.02986 0.00156 -0.01875 C 0.00347 -0.0037 0.00486 -0.00972 -1.94444E-6 -2.22222E-6 Z " pathEditMode="relative" ptsTypes="ffffffffffffffffffffffffffffffffffffffffff">
                                      <p:cBhvr>
                                        <p:cTn id="70" dur="5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4.07407E-6 C 0.03507 0.00926 0.00051 0.00509 -0.00782 0.00417 C -0.00938 0.00278 -0.01111 -0.00185 -0.01251 4.07407E-6 C -0.01389 0.00185 -0.01042 0.00417 -0.00938 0.00625 C -0.00782 0.00903 -0.0066 0.01227 -0.00469 0.01458 C 0.00782 0.02986 0.00486 0.02755 0.01563 0.03125 C 0.02049 0.02176 0.01927 0.02755 0.01563 0.01458 C 0.01198 0.00185 0.00173 -0.00116 -0.00626 -0.00833 C -0.00312 0.00833 0.00243 0.02546 0.01563 0.03125 C 0.00834 -0.00278 0.01754 0.02801 0.00782 0.0125 C 0.00624 0.01019 0.00624 0.00648 0.00468 0.00417 C 0.00243 0.00069 -0.00677 -0.00625 -0.00938 -0.00833 C -0.00416 0.00741 0.00364 0.03356 0.01719 0.03958 C 0.01476 0.02338 0.00573 0.00347 -0.00312 -0.00833 C -0.00261 -0.00278 -0.00312 0.00324 -0.00157 0.00833 C 0.00138 0.01759 0.01268 0.02593 0.01874 0.03125 C 0.01354 0.01412 0.00712 0.00417 -0.00312 -0.00833 C -0.00747 -0.01366 -0.01147 -0.01944 -0.01563 -0.025 C -0.01719 -0.02708 -0.02032 -0.03125 -0.02032 -0.03125 C -0.02136 -0.02778 -0.02397 -0.02454 -0.02344 -0.02083 C -0.02275 -0.01644 -0.01945 -0.01366 -0.01719 -0.01042 C -0.00938 0.00093 -0.00348 0.01019 0.00624 0.01667 C 0.00417 0.00301 0.00138 0.00255 -0.00469 -0.00833 C -0.00157 0.0044 -0.00226 0.00671 -0.01094 0.0125 C -0.01406 0.01875 -0.02154 0.03056 -0.00157 0.01458 C 0.00051 0.01296 0.00018 0.00856 0.00156 0.00625 C 0.01771 -0.02014 0.00851 0.00208 0.01563 -0.01667 C 0.01511 -0.0125 0.0158 -0.00787 0.01407 -0.00417 C 0.01024 0.00417 0.00173 0.00787 -0.00157 0.01667 C -0.00261 0.01944 -0.00312 0.02292 -0.00469 0.025 C -0.00591 0.02662 -0.01094 0.02708 -0.00938 0.02708 C -0.0073 0.02708 -0.00521 0.02569 -0.00312 0.025 C -7.5E-6 0.0081 -0.00452 0.02477 0.00782 0.00833 C 0.01216 0.00255 0.00834 -0.0037 0.01874 -0.00833 C 0.01615 0.00903 0.02014 -0.00278 0.01094 0.00625 C 0.00851 0.00856 0.00643 0.01134 0.00468 0.01458 C 0.00329 0.01713 0.00313 0.02083 0.00156 0.02292 C -7.5E-6 0.025 -0.00279 0.02523 -0.00469 0.02708 C -0.00851 0.03079 -0.01007 0.03449 -0.01251 0.03958 C -0.01389 0.04722 -0.01806 0.05856 -0.00312 0.04375 C -0.0014 0.04213 -0.00279 0.03773 -0.00157 0.03542 C 0.00034 0.03218 0.00763 0.02593 0.01094 0.02292 C 0.01597 0.00949 0.02292 0.00023 0.03282 -0.00625 C 0.03386 -0.00972 0.03594 -0.01296 0.03594 -0.01667 C 0.03594 -0.01921 0.03403 -0.01227 0.03282 -0.01042 C 0.03091 -0.00741 0.02813 -0.00532 0.02657 -0.00208 C 0.02396 0.00301 0.02361 0.01019 0.02032 0.01458 C 0.01129 0.02662 0.00886 0.04236 -7.5E-6 0.05417 C 0.00225 0.04653 0.00364 0.03866 0.00624 0.03125 C 0.01076 0.01806 0.01336 0.0162 0.01874 0.00417 C 0.0283 -0.0169 0.01389 0.00972 0.02813 -0.0125 C 0.02934 -0.01435 0.03125 -0.0213 0.03125 -0.01875 C 0.03125 -0.00995 0.02587 -0.00046 0.02032 0.00208 C 0.01249 0.02269 0.01702 0.01389 0.00782 0.02917 C 0.00729 0.03125 0.00556 0.03727 0.00624 0.03542 C 0.0099 0.02593 0.01268 0.01389 0.01563 0.00417 C 0.01649 0.00162 0.01597 -0.00185 0.01719 -0.00417 C 0.01927 -0.00764 0.02239 -0.00972 0.025 -0.0125 C 0.02657 -0.01597 0.02761 -0.02014 0.02969 -0.02292 C 0.03091 -0.02454 0.02882 -0.01875 0.02813 -0.01667 C 0.02726 -0.01389 0.02639 -0.01088 0.025 -0.00833 C 0.02327 -0.00509 0.02032 -0.00324 0.01874 4.07407E-6 C 0.01094 0.01574 0.01528 0.01898 0.00313 0.02708 C 0.00156 0.02986 0.00103 0.03542 -0.00157 0.03542 C -0.00382 0.03542 -0.00487 0.03009 -0.00469 0.02708 C -0.00279 0.00347 0.00364 -0.00764 0.01094 -0.02708 C 0.01233 -0.03102 0.00919 -0.01852 0.00782 -0.01458 C 0.00712 -0.01227 0.00556 -0.01042 0.00468 -0.00833 C -0.00104 0.00579 -0.00399 0.01065 -0.01094 0.02292 C -0.00816 0.00833 -0.0066 -0.00394 0.00313 -0.0125 C 0.00417 -0.01528 0.00624 -0.02384 0.00624 -0.02083 C 0.00624 -0.0125 0.00486 -0.00394 0.00313 0.00417 C 0.00173 0.01019 -0.00312 0.02083 -0.00312 0.02083 C -0.00365 0.025 -0.00469 0.02917 -0.00469 0.03333 C -0.00469 0.03542 -0.00382 0.02917 -0.00312 0.02708 C -0.00226 0.02431 -0.00121 0.02153 -7.5E-6 0.01875 C 0.00763 0.00023 0.00138 0.01597 0.01094 -0.00208 C 0.01268 -0.00532 0.01268 -0.0125 0.01563 -0.0125 C 0.01666 -0.0125 0.00954 0.00556 0.00938 0.00625 C 0.00624 0.0169 0.00417 0.02847 -0.00157 0.0375 C -0.00279 0.03935 -0.00626 0.04421 -0.00626 0.04167 C -0.00626 0.03819 -0.00331 0.03588 -0.00157 0.03333 C 0.01094 0.01505 0.00643 0.01921 0.01874 0.0125 C 0.01649 0.02755 0.01111 0.04144 0.00468 0.05417 C 0.00573 0.04931 0.00573 0.04375 0.00782 0.03958 C 0.00903 0.03704 0.01268 0.03773 0.01407 0.03542 C 0.03038 0.0081 0.01249 0.02384 0.025 0.01667 C 0.02709 0.01551 0.02917 0.01389 0.03125 0.0125 C 0.02292 0.03472 0.03455 0.00671 0.02188 0.02708 C 0.01666 0.03542 0.02483 0.03333 0.01563 0.03333 " pathEditMode="relative" ptsTypes="fffffffffffffffffffffffffffffffffffffffffffffffffffffffffffffffffffffffffffffffffffffffffA">
                                      <p:cBhvr>
                                        <p:cTn id="72" dur="50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79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79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79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7" grpId="0" animBg="1"/>
      <p:bldP spid="79889" grpId="0" animBg="1"/>
      <p:bldP spid="79890" grpId="0" animBg="1"/>
      <p:bldP spid="79891" grpId="0" animBg="1"/>
      <p:bldP spid="79892" grpId="0" animBg="1"/>
      <p:bldP spid="79893" grpId="0" animBg="1"/>
      <p:bldP spid="79884" grpId="0" animBg="1"/>
      <p:bldP spid="79894" grpId="0" animBg="1"/>
      <p:bldP spid="79895" grpId="0" animBg="1"/>
      <p:bldP spid="79896" grpId="0" animBg="1"/>
      <p:bldP spid="79885" grpId="0" animBg="1"/>
      <p:bldP spid="79885" grpId="1" animBg="1"/>
      <p:bldP spid="79883" grpId="0" animBg="1"/>
      <p:bldP spid="79883" grpId="1" animBg="1"/>
      <p:bldP spid="79882" grpId="0" animBg="1"/>
      <p:bldP spid="79882" grpId="1" animBg="1"/>
      <p:bldP spid="79899" grpId="0" animBg="1"/>
      <p:bldP spid="79900" grpId="0" animBg="1"/>
      <p:bldP spid="79886" grpId="0" animBg="1"/>
      <p:bldP spid="7988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00" name="Rectangle 32"/>
          <p:cNvSpPr>
            <a:spLocks noChangeArrowheads="1"/>
          </p:cNvSpPr>
          <p:nvPr/>
        </p:nvSpPr>
        <p:spPr bwMode="auto">
          <a:xfrm>
            <a:off x="2267744" y="4509120"/>
            <a:ext cx="2159000" cy="12969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hlinkClick r:id="rId3" action="ppaction://hlinkpres?slideindex=1&amp;slidetitle="/>
              </a:rPr>
              <a:t>Диэлектрическая проницаемость среды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- </a:t>
            </a:r>
            <a:r>
              <a:rPr lang="ru-RU" sz="2800" dirty="0" smtClean="0">
                <a:solidFill>
                  <a:schemeClr val="tx1"/>
                </a:solidFill>
              </a:rPr>
              <a:t>характеристика электрических свойств </a:t>
            </a:r>
            <a:r>
              <a:rPr lang="ru-RU" sz="2800" dirty="0" err="1" smtClean="0">
                <a:solidFill>
                  <a:schemeClr val="tx1"/>
                </a:solidFill>
              </a:rPr>
              <a:t>диэлетрика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ph sz="half" idx="4294967295"/>
          </p:nvPr>
        </p:nvGraphicFramePr>
        <p:xfrm>
          <a:off x="0" y="3816350"/>
          <a:ext cx="114300" cy="215900"/>
        </p:xfrm>
        <a:graphic>
          <a:graphicData uri="http://schemas.openxmlformats.org/presentationml/2006/ole">
            <p:oleObj spid="_x0000_s1026" name="Формула" r:id="rId4" imgW="114120" imgH="215640" progId="Equation.3">
              <p:embed/>
            </p:oleObj>
          </a:graphicData>
        </a:graphic>
      </p:graphicFrame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611560" y="3573016"/>
            <a:ext cx="936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i="1" dirty="0">
                <a:latin typeface="Symbol" pitchFamily="18" charset="2"/>
                <a:sym typeface="Symbol" pitchFamily="18" charset="2"/>
              </a:rPr>
              <a:t>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611560" y="2924944"/>
            <a:ext cx="576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Е</a:t>
            </a:r>
          </a:p>
        </p:txBody>
      </p:sp>
      <p:sp>
        <p:nvSpPr>
          <p:cNvPr id="1032" name="Text Box 18"/>
          <p:cNvSpPr txBox="1">
            <a:spLocks noChangeArrowheads="1"/>
          </p:cNvSpPr>
          <p:nvPr/>
        </p:nvSpPr>
        <p:spPr bwMode="auto">
          <a:xfrm>
            <a:off x="611188" y="486886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Symbol" pitchFamily="18" charset="2"/>
            </a:endParaRPr>
          </a:p>
        </p:txBody>
      </p:sp>
      <p:graphicFrame>
        <p:nvGraphicFramePr>
          <p:cNvPr id="1027" name="Object 19"/>
          <p:cNvGraphicFramePr>
            <a:graphicFrameLocks noChangeAspect="1"/>
          </p:cNvGraphicFramePr>
          <p:nvPr>
            <p:ph sz="half" idx="4294967295"/>
          </p:nvPr>
        </p:nvGraphicFramePr>
        <p:xfrm>
          <a:off x="8639175" y="3446463"/>
          <a:ext cx="504825" cy="954087"/>
        </p:xfrm>
        <a:graphic>
          <a:graphicData uri="http://schemas.openxmlformats.org/presentationml/2006/ole">
            <p:oleObj spid="_x0000_s1027" name="Формула" r:id="rId5" imgW="114120" imgH="215640" progId="Equation.3">
              <p:embed/>
            </p:oleObj>
          </a:graphicData>
        </a:graphic>
      </p:graphicFrame>
      <p:sp>
        <p:nvSpPr>
          <p:cNvPr id="83990" name="Text Box 22"/>
          <p:cNvSpPr txBox="1">
            <a:spLocks noChangeArrowheads="1"/>
          </p:cNvSpPr>
          <p:nvPr/>
        </p:nvSpPr>
        <p:spPr bwMode="auto">
          <a:xfrm>
            <a:off x="611188" y="2060575"/>
            <a:ext cx="935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err="1"/>
              <a:t>Е</a:t>
            </a:r>
            <a:r>
              <a:rPr lang="ru-RU" sz="2000" dirty="0" err="1"/>
              <a:t>о</a:t>
            </a:r>
            <a:endParaRPr lang="ru-RU" sz="2000" dirty="0"/>
          </a:p>
        </p:txBody>
      </p:sp>
      <p:sp>
        <p:nvSpPr>
          <p:cNvPr id="83991" name="Text Box 23"/>
          <p:cNvSpPr txBox="1">
            <a:spLocks noChangeArrowheads="1"/>
          </p:cNvSpPr>
          <p:nvPr/>
        </p:nvSpPr>
        <p:spPr bwMode="auto">
          <a:xfrm>
            <a:off x="1116013" y="2060575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-напряжённость электрического поля в вакууме</a:t>
            </a:r>
          </a:p>
        </p:txBody>
      </p:sp>
      <p:sp>
        <p:nvSpPr>
          <p:cNvPr id="1035" name="Text Box 24"/>
          <p:cNvSpPr txBox="1">
            <a:spLocks noChangeArrowheads="1"/>
          </p:cNvSpPr>
          <p:nvPr/>
        </p:nvSpPr>
        <p:spPr bwMode="auto">
          <a:xfrm>
            <a:off x="755650" y="3213100"/>
            <a:ext cx="7777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3993" name="Text Box 25"/>
          <p:cNvSpPr txBox="1">
            <a:spLocks noChangeArrowheads="1"/>
          </p:cNvSpPr>
          <p:nvPr/>
        </p:nvSpPr>
        <p:spPr bwMode="auto">
          <a:xfrm>
            <a:off x="1043608" y="2924944"/>
            <a:ext cx="8280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-напряжённость электрического поля в        диэлектрике</a:t>
            </a:r>
          </a:p>
        </p:txBody>
      </p:sp>
      <p:sp>
        <p:nvSpPr>
          <p:cNvPr id="83994" name="Text Box 26"/>
          <p:cNvSpPr txBox="1">
            <a:spLocks noChangeArrowheads="1"/>
          </p:cNvSpPr>
          <p:nvPr/>
        </p:nvSpPr>
        <p:spPr bwMode="auto">
          <a:xfrm>
            <a:off x="2411413" y="4508500"/>
            <a:ext cx="8651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i="1">
                <a:sym typeface="Symbol" pitchFamily="18" charset="2"/>
              </a:rPr>
              <a:t></a:t>
            </a:r>
            <a:endParaRPr lang="ru-RU" sz="5400" i="1">
              <a:sym typeface="Symbol" pitchFamily="18" charset="2"/>
            </a:endParaRPr>
          </a:p>
        </p:txBody>
      </p:sp>
      <p:sp>
        <p:nvSpPr>
          <p:cNvPr id="83995" name="Text Box 27"/>
          <p:cNvSpPr txBox="1">
            <a:spLocks noChangeArrowheads="1"/>
          </p:cNvSpPr>
          <p:nvPr/>
        </p:nvSpPr>
        <p:spPr bwMode="auto">
          <a:xfrm>
            <a:off x="1115616" y="3789040"/>
            <a:ext cx="7561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-диэлектрическая проницаемость среды</a:t>
            </a:r>
          </a:p>
        </p:txBody>
      </p:sp>
      <p:sp>
        <p:nvSpPr>
          <p:cNvPr id="83996" name="Text Box 28"/>
          <p:cNvSpPr txBox="1">
            <a:spLocks noChangeArrowheads="1"/>
          </p:cNvSpPr>
          <p:nvPr/>
        </p:nvSpPr>
        <p:spPr bwMode="auto">
          <a:xfrm>
            <a:off x="2843213" y="4797425"/>
            <a:ext cx="4333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=</a:t>
            </a:r>
          </a:p>
        </p:txBody>
      </p:sp>
      <p:sp>
        <p:nvSpPr>
          <p:cNvPr id="83997" name="Line 29"/>
          <p:cNvSpPr>
            <a:spLocks noChangeShapeType="1"/>
          </p:cNvSpPr>
          <p:nvPr/>
        </p:nvSpPr>
        <p:spPr bwMode="auto">
          <a:xfrm>
            <a:off x="3203575" y="5084763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3998" name="Text Box 30"/>
          <p:cNvSpPr txBox="1">
            <a:spLocks noChangeArrowheads="1"/>
          </p:cNvSpPr>
          <p:nvPr/>
        </p:nvSpPr>
        <p:spPr bwMode="auto">
          <a:xfrm>
            <a:off x="3276600" y="4508500"/>
            <a:ext cx="719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err="1"/>
              <a:t>Е</a:t>
            </a:r>
            <a:r>
              <a:rPr lang="ru-RU" sz="2400" b="1" dirty="0" err="1"/>
              <a:t>о</a:t>
            </a:r>
            <a:r>
              <a:rPr lang="ru-RU" sz="2400" b="1" dirty="0"/>
              <a:t> </a:t>
            </a:r>
            <a:endParaRPr lang="ru-RU" b="1" dirty="0"/>
          </a:p>
        </p:txBody>
      </p:sp>
      <p:sp>
        <p:nvSpPr>
          <p:cNvPr id="83999" name="Text Box 31"/>
          <p:cNvSpPr txBox="1">
            <a:spLocks noChangeArrowheads="1"/>
          </p:cNvSpPr>
          <p:nvPr/>
        </p:nvSpPr>
        <p:spPr bwMode="auto">
          <a:xfrm>
            <a:off x="3275856" y="5085184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/>
              <a:t>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83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83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8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00" grpId="0" animBg="1"/>
      <p:bldP spid="83972" grpId="0"/>
      <p:bldP spid="839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chemeClr val="tx1"/>
                </a:solidFill>
              </a:rPr>
              <a:t>              Диэлектрическая </a:t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    проницаемость      веществ</a:t>
            </a:r>
          </a:p>
        </p:txBody>
      </p:sp>
      <p:graphicFrame>
        <p:nvGraphicFramePr>
          <p:cNvPr id="3108" name="Group 36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82473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вещество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F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Диэлектрическая проницаемость среды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F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керосин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F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масло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F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парафин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F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слюда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F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стекло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F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71500" y="1714500"/>
            <a:ext cx="8178800" cy="3805238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Закон Кулона:</a:t>
            </a:r>
            <a:endParaRPr lang="en-US" sz="2800" b="1" dirty="0" smtClean="0"/>
          </a:p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  <a:p>
            <a:pPr eaLnBrk="1" hangingPunct="1"/>
            <a:r>
              <a:rPr lang="ru-RU" sz="2800" b="1" dirty="0" smtClean="0"/>
              <a:t>Напряжённость электрического поля, созданного точечным зарядом:</a:t>
            </a:r>
            <a:endParaRPr lang="en-US" sz="2800" b="1" dirty="0" smtClean="0"/>
          </a:p>
          <a:p>
            <a:pPr eaLnBrk="1" hangingPunct="1"/>
            <a:endParaRPr lang="ru-RU" sz="3600" dirty="0" smtClean="0">
              <a:solidFill>
                <a:schemeClr val="bg2"/>
              </a:solidFill>
            </a:endParaRPr>
          </a:p>
          <a:p>
            <a:pPr eaLnBrk="1" hangingPunct="1"/>
            <a:endParaRPr lang="en-US" sz="3600" dirty="0" smtClean="0">
              <a:solidFill>
                <a:schemeClr val="bg2"/>
              </a:solidFill>
              <a:cs typeface="Arial" charset="0"/>
            </a:endParaRP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547813" y="2852738"/>
          <a:ext cx="1152525" cy="792162"/>
        </p:xfrm>
        <a:graphic>
          <a:graphicData uri="http://schemas.openxmlformats.org/presentationml/2006/ole">
            <p:oleObj spid="_x0000_s2050" name="Формула" r:id="rId3" imgW="393480" imgH="177480" progId="Equation.3">
              <p:embed/>
            </p:oleObj>
          </a:graphicData>
        </a:graphic>
      </p:graphicFrame>
      <p:sp>
        <p:nvSpPr>
          <p:cNvPr id="2053" name="Line 8"/>
          <p:cNvSpPr>
            <a:spLocks noChangeShapeType="1"/>
          </p:cNvSpPr>
          <p:nvPr/>
        </p:nvSpPr>
        <p:spPr bwMode="auto">
          <a:xfrm>
            <a:off x="2843213" y="328453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2916238" y="2708275"/>
            <a:ext cx="1800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/>
              <a:t>q</a:t>
            </a:r>
            <a:r>
              <a:rPr lang="en-US" b="1" i="1"/>
              <a:t>1   </a:t>
            </a:r>
            <a:r>
              <a:rPr lang="en-US" sz="3200" b="1" i="1"/>
              <a:t>q</a:t>
            </a:r>
            <a:r>
              <a:rPr lang="en-US" b="1" i="1"/>
              <a:t>2</a:t>
            </a:r>
            <a:endParaRPr lang="ru-RU" b="1" i="1"/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3203575" y="3141663"/>
            <a:ext cx="86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cs typeface="Times New Roman" pitchFamily="18" charset="0"/>
              </a:rPr>
              <a:t>r</a:t>
            </a:r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3419475" y="32845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2</a:t>
            </a:r>
            <a:endParaRPr lang="ru-RU" b="1" i="1"/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2843213" y="3068638"/>
            <a:ext cx="10080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i="1">
                <a:solidFill>
                  <a:srgbClr val="FF0000"/>
                </a:solidFill>
                <a:sym typeface="Symbol" pitchFamily="18" charset="2"/>
              </a:rPr>
              <a:t></a:t>
            </a:r>
          </a:p>
        </p:txBody>
      </p:sp>
      <p:graphicFrame>
        <p:nvGraphicFramePr>
          <p:cNvPr id="2051" name="Object 1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258888" y="5300663"/>
          <a:ext cx="1768475" cy="722312"/>
        </p:xfrm>
        <a:graphic>
          <a:graphicData uri="http://schemas.openxmlformats.org/presentationml/2006/ole">
            <p:oleObj spid="_x0000_s2051" name="Формула" r:id="rId4" imgW="393480" imgH="177480" progId="Equation.3">
              <p:embed/>
            </p:oleObj>
          </a:graphicData>
        </a:graphic>
      </p:graphicFrame>
      <p:sp>
        <p:nvSpPr>
          <p:cNvPr id="2058" name="Line 15"/>
          <p:cNvSpPr>
            <a:spLocks noChangeShapeType="1"/>
          </p:cNvSpPr>
          <p:nvPr/>
        </p:nvSpPr>
        <p:spPr bwMode="auto">
          <a:xfrm>
            <a:off x="2987675" y="5734050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9" name="Text Box 16"/>
          <p:cNvSpPr txBox="1">
            <a:spLocks noChangeArrowheads="1"/>
          </p:cNvSpPr>
          <p:nvPr/>
        </p:nvSpPr>
        <p:spPr bwMode="auto">
          <a:xfrm>
            <a:off x="3203575" y="5084763"/>
            <a:ext cx="86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/>
              <a:t>q</a:t>
            </a:r>
            <a:endParaRPr lang="ru-RU" sz="3600" b="1" i="1"/>
          </a:p>
        </p:txBody>
      </p:sp>
      <p:sp>
        <p:nvSpPr>
          <p:cNvPr id="2060" name="Text Box 17"/>
          <p:cNvSpPr txBox="1">
            <a:spLocks noChangeArrowheads="1"/>
          </p:cNvSpPr>
          <p:nvPr/>
        </p:nvSpPr>
        <p:spPr bwMode="auto">
          <a:xfrm>
            <a:off x="3276600" y="5516563"/>
            <a:ext cx="792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/>
              <a:t>r</a:t>
            </a:r>
            <a:endParaRPr lang="ru-RU" b="1" i="1"/>
          </a:p>
        </p:txBody>
      </p:sp>
      <p:sp>
        <p:nvSpPr>
          <p:cNvPr id="2061" name="Text Box 18"/>
          <p:cNvSpPr txBox="1">
            <a:spLocks noChangeArrowheads="1"/>
          </p:cNvSpPr>
          <p:nvPr/>
        </p:nvSpPr>
        <p:spPr bwMode="auto">
          <a:xfrm>
            <a:off x="3492500" y="566102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2</a:t>
            </a:r>
          </a:p>
        </p:txBody>
      </p:sp>
      <p:sp>
        <p:nvSpPr>
          <p:cNvPr id="96275" name="Text Box 19"/>
          <p:cNvSpPr txBox="1">
            <a:spLocks noChangeArrowheads="1"/>
          </p:cNvSpPr>
          <p:nvPr/>
        </p:nvSpPr>
        <p:spPr bwMode="auto">
          <a:xfrm>
            <a:off x="2916238" y="5516563"/>
            <a:ext cx="43338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i="1">
                <a:solidFill>
                  <a:srgbClr val="FF0000"/>
                </a:solidFill>
                <a:sym typeface="Symbol" pitchFamily="18" charset="2"/>
              </a:rPr>
              <a:t></a:t>
            </a:r>
          </a:p>
          <a:p>
            <a:pPr>
              <a:spcBef>
                <a:spcPct val="50000"/>
              </a:spcBef>
            </a:pPr>
            <a:endParaRPr lang="ru-RU" sz="4000"/>
          </a:p>
        </p:txBody>
      </p:sp>
      <p:sp>
        <p:nvSpPr>
          <p:cNvPr id="2063" name="Line 20"/>
          <p:cNvSpPr>
            <a:spLocks noChangeShapeType="1"/>
          </p:cNvSpPr>
          <p:nvPr/>
        </p:nvSpPr>
        <p:spPr bwMode="auto">
          <a:xfrm flipH="1">
            <a:off x="2916238" y="2924175"/>
            <a:ext cx="73025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4" name="Line 21"/>
          <p:cNvSpPr>
            <a:spLocks noChangeShapeType="1"/>
          </p:cNvSpPr>
          <p:nvPr/>
        </p:nvSpPr>
        <p:spPr bwMode="auto">
          <a:xfrm flipH="1">
            <a:off x="3348038" y="2924175"/>
            <a:ext cx="73025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5" name="Line 22"/>
          <p:cNvSpPr>
            <a:spLocks noChangeShapeType="1"/>
          </p:cNvSpPr>
          <p:nvPr/>
        </p:nvSpPr>
        <p:spPr bwMode="auto">
          <a:xfrm flipH="1">
            <a:off x="3419475" y="2924175"/>
            <a:ext cx="73025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6" name="Line 23"/>
          <p:cNvSpPr>
            <a:spLocks noChangeShapeType="1"/>
          </p:cNvSpPr>
          <p:nvPr/>
        </p:nvSpPr>
        <p:spPr bwMode="auto">
          <a:xfrm flipH="1">
            <a:off x="3851275" y="2924175"/>
            <a:ext cx="73025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7" name="Line 24"/>
          <p:cNvSpPr>
            <a:spLocks noChangeShapeType="1"/>
          </p:cNvSpPr>
          <p:nvPr/>
        </p:nvSpPr>
        <p:spPr bwMode="auto">
          <a:xfrm flipH="1">
            <a:off x="3203575" y="5373688"/>
            <a:ext cx="73025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8" name="Line 25"/>
          <p:cNvSpPr>
            <a:spLocks noChangeShapeType="1"/>
          </p:cNvSpPr>
          <p:nvPr/>
        </p:nvSpPr>
        <p:spPr bwMode="auto">
          <a:xfrm flipH="1">
            <a:off x="3563938" y="5373688"/>
            <a:ext cx="73025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Задача</a:t>
            </a:r>
            <a:endParaRPr lang="ru-RU" dirty="0"/>
          </a:p>
        </p:txBody>
      </p:sp>
      <p:pic>
        <p:nvPicPr>
          <p:cNvPr id="3075" name="Picture 3" descr="C:\Users\WWW\Desktop\первая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2276872"/>
            <a:ext cx="9896368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Решение задачи</a:t>
            </a:r>
            <a:endParaRPr lang="ru-RU" dirty="0"/>
          </a:p>
        </p:txBody>
      </p:sp>
      <p:pic>
        <p:nvPicPr>
          <p:cNvPr id="4099" name="Picture 3" descr="C:\Users\WWW\Desktop\вторая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403" y="1772816"/>
            <a:ext cx="8358085" cy="5115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</a:t>
            </a:r>
            <a:br>
              <a:rPr lang="ru-RU" dirty="0" smtClean="0"/>
            </a:br>
            <a:r>
              <a:rPr lang="ru-RU" dirty="0" smtClean="0"/>
              <a:t>              Решение задач</a:t>
            </a:r>
            <a:endParaRPr lang="ru-RU" dirty="0"/>
          </a:p>
        </p:txBody>
      </p:sp>
      <p:pic>
        <p:nvPicPr>
          <p:cNvPr id="5122" name="Picture 2" descr="C:\Users\WWW\Desktop\вторая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598" y="2708920"/>
            <a:ext cx="7544810" cy="3625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305800" cy="1143000"/>
          </a:xfrm>
        </p:spPr>
        <p:txBody>
          <a:bodyPr/>
          <a:lstStyle/>
          <a:p>
            <a:r>
              <a:rPr lang="ru-RU" dirty="0" smtClean="0"/>
              <a:t>            Решение задач</a:t>
            </a:r>
            <a:endParaRPr lang="ru-RU" dirty="0"/>
          </a:p>
        </p:txBody>
      </p:sp>
      <p:pic>
        <p:nvPicPr>
          <p:cNvPr id="6146" name="Picture 2" descr="C:\Users\WWW\Desktop\вторая1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45432"/>
            <a:ext cx="8699840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116632"/>
            <a:ext cx="8305800" cy="1143000"/>
          </a:xfrm>
        </p:spPr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12474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№1: </a:t>
            </a:r>
            <a:r>
              <a:rPr lang="ru-RU" sz="2400" b="1" dirty="0" smtClean="0"/>
              <a:t>Положительно заряженное тело подносится к трем соприкасающимся пластинам А, В, С. Пластины В, С - проводник, а А - диэлектрик. Какие заряды будут на пластинах после того, как пластина В была бы полностью вытащена?</a:t>
            </a:r>
            <a:endParaRPr lang="ru-RU" sz="2400" b="1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84984"/>
            <a:ext cx="7020272" cy="29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64088" y="2924944"/>
            <a:ext cx="1960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Варианты ответа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-1143000"/>
            <a:ext cx="8305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07504" y="858198"/>
            <a:ext cx="828662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№2: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Заряженный металлический шар последовательно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погружают в две диэлектрические жидкости (  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&lt;  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).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Какой из нижеприведенных графиков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наиболее точно отражает зависимость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потенциала поля от расстояния,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отсчитываемого от центра шара? </a:t>
            </a:r>
          </a:p>
        </p:txBody>
      </p:sp>
      <p:pic>
        <p:nvPicPr>
          <p:cNvPr id="29701" name="Picture 5" descr="http://www.physics-regelman.com/high/Common/0-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34713" y="-274638"/>
            <a:ext cx="104775" cy="104775"/>
          </a:xfrm>
          <a:prstGeom prst="rect">
            <a:avLst/>
          </a:prstGeom>
          <a:noFill/>
        </p:spPr>
      </p:pic>
      <p:pic>
        <p:nvPicPr>
          <p:cNvPr id="29702" name="Picture 6" descr="http://www.physics-regelman.com/high/Common/0-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23638" y="-274638"/>
            <a:ext cx="104775" cy="104775"/>
          </a:xfrm>
          <a:prstGeom prst="rect">
            <a:avLst/>
          </a:prstGeom>
          <a:noFill/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861048"/>
            <a:ext cx="8419263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6926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chemeClr val="bg2"/>
                </a:solidFill>
              </a:rPr>
              <a:t>              </a:t>
            </a:r>
            <a:br>
              <a:rPr lang="ru-RU" sz="4000" dirty="0" smtClean="0">
                <a:solidFill>
                  <a:schemeClr val="bg2"/>
                </a:solidFill>
              </a:rPr>
            </a:br>
            <a:r>
              <a:rPr lang="ru-RU" sz="4000" dirty="0" smtClean="0">
                <a:solidFill>
                  <a:schemeClr val="bg2"/>
                </a:solidFill>
              </a:rPr>
              <a:t>               </a:t>
            </a:r>
            <a:r>
              <a:rPr lang="ru-RU" sz="4000" b="1" i="1" dirty="0" smtClean="0">
                <a:solidFill>
                  <a:srgbClr val="C00000"/>
                </a:solidFill>
              </a:rPr>
              <a:t>План</a:t>
            </a:r>
            <a:r>
              <a:rPr lang="en-US" sz="4000" b="1" i="1" dirty="0" smtClean="0">
                <a:solidFill>
                  <a:srgbClr val="C00000"/>
                </a:solidFill>
              </a:rPr>
              <a:t>:</a:t>
            </a:r>
            <a:r>
              <a:rPr lang="ru-RU" sz="4000" b="1" i="1" dirty="0" smtClean="0">
                <a:solidFill>
                  <a:srgbClr val="C00000"/>
                </a:solidFill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endParaRPr lang="ru-RU" sz="4000" b="1" i="1" dirty="0" smtClean="0">
              <a:solidFill>
                <a:srgbClr val="C0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29600" cy="38862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1.Проводники и диэлектрики.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Проводники в электростатическом поле.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Диэлектрики в электростатическом поле.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Два вида диэлектриков.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4.Диэлектрическая проницаемость.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15616" y="1844824"/>
          <a:ext cx="6096000" cy="4777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r>
                        <a:rPr lang="ru-RU" sz="2400" dirty="0"/>
                        <a:t>№3: При полном заполнении пространства между пластинами плоского конденсатора диэлектриком, напряженность поля внутри конденсатора изменилась в 9 раз. Во сколько раз изменилась емкость конденсатора?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/>
                        <a:t>А)  Увеличилась в 3 раза.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/>
                        <a:t>B)  Уменьшилась в 3 раза.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/>
                        <a:t>C)  Увеличилась в 9 раз. </a:t>
                      </a:r>
                    </a:p>
                  </a:txBody>
                  <a:tcPr anchor="ctr"/>
                </a:tc>
              </a:tr>
              <a:tr h="662880">
                <a:tc>
                  <a:txBody>
                    <a:bodyPr/>
                    <a:lstStyle/>
                    <a:p>
                      <a:r>
                        <a:rPr lang="ru-RU" sz="2400"/>
                        <a:t>D)  Уменьшилась в 9 раза.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E)  </a:t>
                      </a:r>
                      <a:r>
                        <a:rPr lang="ru-RU" sz="2400" dirty="0"/>
                        <a:t>Не изменилась.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96753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№4: </a:t>
            </a:r>
            <a:r>
              <a:rPr lang="ru-RU" sz="2400" dirty="0" smtClean="0"/>
              <a:t>Положительный заряд поместили в центр толстостенной незаряженной металлической сферы. Какой из нижеприведенных рисунков соответствует картине распределения силовых линий электростатического поля?</a:t>
            </a:r>
            <a:endParaRPr lang="ru-RU" sz="2400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284984"/>
            <a:ext cx="7344816" cy="318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764704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№5: </a:t>
            </a:r>
            <a:r>
              <a:rPr lang="ru-RU" sz="2800" dirty="0" smtClean="0"/>
              <a:t>Какой из нижеприведенных рисунков соответствует картине распределения силовых линий для положительного заряда и заземленной металлической плоскости?</a:t>
            </a:r>
            <a:endParaRPr lang="ru-RU" sz="2800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852936"/>
            <a:ext cx="7704856" cy="338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Используемая  литература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14554"/>
            <a:ext cx="8572560" cy="4357718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Касьянов, В.А. Физика, 10 класс [Текст]: учебник для общеобразовательных школ / В.А. Касьянов. – ООО "Дрофа", 2004. – 116 с.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2800" dirty="0" err="1" smtClean="0">
                <a:solidFill>
                  <a:schemeClr val="tx2"/>
                </a:solidFill>
              </a:rPr>
              <a:t>Кабардин</a:t>
            </a:r>
            <a:r>
              <a:rPr lang="ru-RU" sz="2800" dirty="0" smtClean="0">
                <a:solidFill>
                  <a:schemeClr val="tx2"/>
                </a:solidFill>
              </a:rPr>
              <a:t> О.Ф., Орлов В.А., </a:t>
            </a:r>
            <a:r>
              <a:rPr lang="ru-RU" sz="2800" dirty="0" err="1" smtClean="0">
                <a:solidFill>
                  <a:schemeClr val="tx2"/>
                </a:solidFill>
              </a:rPr>
              <a:t>Эвенчик</a:t>
            </a:r>
            <a:r>
              <a:rPr lang="ru-RU" sz="2800" dirty="0" smtClean="0">
                <a:solidFill>
                  <a:schemeClr val="tx2"/>
                </a:solidFill>
              </a:rPr>
              <a:t> Э.Е., </a:t>
            </a:r>
            <a:r>
              <a:rPr lang="ru-RU" sz="2800" dirty="0" err="1" smtClean="0">
                <a:solidFill>
                  <a:schemeClr val="tx2"/>
                </a:solidFill>
              </a:rPr>
              <a:t>Шамаш</a:t>
            </a:r>
            <a:r>
              <a:rPr lang="ru-RU" sz="2800" dirty="0" smtClean="0">
                <a:solidFill>
                  <a:schemeClr val="tx2"/>
                </a:solidFill>
              </a:rPr>
              <a:t> С.Я., </a:t>
            </a:r>
            <a:r>
              <a:rPr lang="ru-RU" sz="2800" dirty="0" err="1" smtClean="0">
                <a:solidFill>
                  <a:schemeClr val="tx2"/>
                </a:solidFill>
              </a:rPr>
              <a:t>Пинский</a:t>
            </a:r>
            <a:r>
              <a:rPr lang="ru-RU" sz="2800" dirty="0" smtClean="0">
                <a:solidFill>
                  <a:schemeClr val="tx2"/>
                </a:solidFill>
              </a:rPr>
              <a:t> А.А., </a:t>
            </a:r>
            <a:r>
              <a:rPr lang="ru-RU" sz="2800" dirty="0" err="1" smtClean="0">
                <a:solidFill>
                  <a:schemeClr val="tx2"/>
                </a:solidFill>
              </a:rPr>
              <a:t>Кабардина</a:t>
            </a:r>
            <a:r>
              <a:rPr lang="ru-RU" sz="2800" dirty="0" smtClean="0">
                <a:solidFill>
                  <a:schemeClr val="tx2"/>
                </a:solidFill>
              </a:rPr>
              <a:t> С.И., Дик Ю.И., Никифоров Г.Г., </a:t>
            </a:r>
            <a:r>
              <a:rPr lang="ru-RU" sz="2800" dirty="0" err="1" smtClean="0">
                <a:solidFill>
                  <a:schemeClr val="tx2"/>
                </a:solidFill>
              </a:rPr>
              <a:t>Шефер</a:t>
            </a:r>
            <a:r>
              <a:rPr lang="ru-RU" sz="2800" dirty="0" smtClean="0">
                <a:solidFill>
                  <a:schemeClr val="tx2"/>
                </a:solidFill>
              </a:rPr>
              <a:t> Н.И. «Физика. 10 класс», «Просвещение», 2007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36912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</a:t>
            </a:r>
            <a:r>
              <a:rPr lang="ru-RU" sz="8000" dirty="0" smtClean="0"/>
              <a:t>Всё =)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42988"/>
          </a:xfrm>
        </p:spPr>
        <p:txBody>
          <a:bodyPr/>
          <a:lstStyle/>
          <a:p>
            <a:pPr eaLnBrk="1" hangingPunct="1"/>
            <a:r>
              <a:rPr lang="ru-RU" smtClean="0"/>
              <a:t>  </a:t>
            </a:r>
            <a:r>
              <a:rPr lang="ru-RU" i="1" smtClean="0"/>
              <a:t>вещества по проводимости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CCCCFF"/>
          </a:solidFill>
          <a:ln w="34925">
            <a:solidFill>
              <a:srgbClr val="00CCFF"/>
            </a:solidFill>
          </a:ln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ru-RU" sz="2800" b="1" dirty="0" smtClean="0"/>
              <a:t>    </a:t>
            </a:r>
            <a:r>
              <a:rPr lang="ru-RU" sz="2800" b="1" dirty="0" smtClean="0">
                <a:solidFill>
                  <a:srgbClr val="C00000"/>
                </a:solidFill>
              </a:rPr>
              <a:t>проводники</a:t>
            </a:r>
          </a:p>
          <a:p>
            <a:pPr lvl="1" eaLnBrk="1" hangingPunct="1">
              <a:buFont typeface="Wingdings" pitchFamily="2" charset="2"/>
              <a:buNone/>
            </a:pPr>
            <a:endParaRPr lang="ru-RU" sz="2800" b="1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ru-RU" dirty="0" smtClean="0"/>
              <a:t>это вещества,</a:t>
            </a:r>
            <a:r>
              <a:rPr lang="en-US" dirty="0" smtClean="0"/>
              <a:t> </a:t>
            </a:r>
            <a:r>
              <a:rPr lang="ru-RU" dirty="0" smtClean="0"/>
              <a:t>которые проводят электрический ток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  есть свободные                                                                 заряды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CCCCFF"/>
          </a:solidFill>
          <a:ln w="34925">
            <a:solidFill>
              <a:srgbClr val="00CCFF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        </a:t>
            </a:r>
            <a:r>
              <a:rPr lang="ru-RU" b="1" dirty="0" smtClean="0">
                <a:solidFill>
                  <a:srgbClr val="C00000"/>
                </a:solidFill>
              </a:rPr>
              <a:t>диэлектрики</a:t>
            </a:r>
          </a:p>
          <a:p>
            <a:pPr eaLnBrk="1" hangingPunct="1">
              <a:buFont typeface="Wingdings" pitchFamily="2" charset="2"/>
              <a:buNone/>
            </a:pPr>
            <a:endParaRPr lang="ru-RU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это вещества, которые не проводят электрический ток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  нет свободных                                                                                                                      зарядов </a:t>
            </a:r>
          </a:p>
          <a:p>
            <a:pPr eaLnBrk="1" hangingPunct="1"/>
            <a:endParaRPr lang="ru-RU" dirty="0" smtClean="0"/>
          </a:p>
        </p:txBody>
      </p:sp>
      <p:sp>
        <p:nvSpPr>
          <p:cNvPr id="59401" name="AutoShape 9"/>
          <p:cNvSpPr>
            <a:spLocks noChangeArrowheads="1"/>
          </p:cNvSpPr>
          <p:nvPr/>
        </p:nvSpPr>
        <p:spPr bwMode="auto">
          <a:xfrm>
            <a:off x="2051720" y="4293096"/>
            <a:ext cx="360363" cy="431800"/>
          </a:xfrm>
          <a:prstGeom prst="downArrow">
            <a:avLst>
              <a:gd name="adj1" fmla="val 50000"/>
              <a:gd name="adj2" fmla="val 29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6372200" y="4149080"/>
            <a:ext cx="360363" cy="431800"/>
          </a:xfrm>
          <a:prstGeom prst="downArrow">
            <a:avLst>
              <a:gd name="adj1" fmla="val 50000"/>
              <a:gd name="adj2" fmla="val 29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 rot="5400000">
            <a:off x="4393407" y="-250031"/>
            <a:ext cx="357187" cy="3857625"/>
          </a:xfrm>
          <a:prstGeom prst="leftBrace">
            <a:avLst>
              <a:gd name="adj1" fmla="val 122662"/>
              <a:gd name="adj2" fmla="val 50000"/>
            </a:avLst>
          </a:prstGeom>
          <a:ln w="47625" cmpd="dbl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71500" y="1428750"/>
            <a:ext cx="8143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59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401" grpId="0" animBg="1"/>
      <p:bldP spid="594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1187450" y="1628775"/>
            <a:ext cx="6121400" cy="47529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500063" y="28575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 i="1">
                <a:solidFill>
                  <a:srgbClr val="C00000"/>
                </a:solidFill>
                <a:latin typeface="Arial" charset="0"/>
              </a:rPr>
              <a:t>Строение металлов</a:t>
            </a:r>
          </a:p>
        </p:txBody>
      </p:sp>
      <p:sp>
        <p:nvSpPr>
          <p:cNvPr id="104455" name="Oval 7"/>
          <p:cNvSpPr>
            <a:spLocks noChangeArrowheads="1"/>
          </p:cNvSpPr>
          <p:nvPr/>
        </p:nvSpPr>
        <p:spPr bwMode="auto">
          <a:xfrm>
            <a:off x="1619250" y="2060575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>
                <a:latin typeface="Arial" charset="0"/>
              </a:rPr>
              <a:t>+</a:t>
            </a:r>
            <a:endParaRPr lang="ru-RU" sz="4800">
              <a:latin typeface="Arial" charset="0"/>
            </a:endParaRPr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3635375" y="1989138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>
                <a:latin typeface="Arial" charset="0"/>
              </a:rPr>
              <a:t>+</a:t>
            </a:r>
            <a:endParaRPr lang="ru-RU" sz="4800">
              <a:latin typeface="Arial" charset="0"/>
            </a:endParaRPr>
          </a:p>
        </p:txBody>
      </p:sp>
      <p:sp>
        <p:nvSpPr>
          <p:cNvPr id="104457" name="Oval 9"/>
          <p:cNvSpPr>
            <a:spLocks noChangeArrowheads="1"/>
          </p:cNvSpPr>
          <p:nvPr/>
        </p:nvSpPr>
        <p:spPr bwMode="auto">
          <a:xfrm>
            <a:off x="1547813" y="3429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>
                <a:latin typeface="Arial" charset="0"/>
              </a:rPr>
              <a:t>+</a:t>
            </a:r>
            <a:endParaRPr lang="ru-RU" sz="4800">
              <a:latin typeface="Arial" charset="0"/>
            </a:endParaRP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3563938" y="4941888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>
                <a:latin typeface="Arial" charset="0"/>
              </a:rPr>
              <a:t>+</a:t>
            </a:r>
            <a:endParaRPr lang="ru-RU" sz="4800">
              <a:latin typeface="Arial" charset="0"/>
            </a:endParaRP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5651500" y="2060575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>
                <a:latin typeface="Arial" charset="0"/>
              </a:rPr>
              <a:t>+</a:t>
            </a:r>
            <a:endParaRPr lang="ru-RU" sz="4800">
              <a:latin typeface="Arial" charset="0"/>
            </a:endParaRP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5580063" y="4941888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>
                <a:latin typeface="Arial" charset="0"/>
              </a:rPr>
              <a:t>+</a:t>
            </a:r>
            <a:endParaRPr lang="ru-RU" sz="4800">
              <a:latin typeface="Arial" charset="0"/>
            </a:endParaRPr>
          </a:p>
        </p:txBody>
      </p:sp>
      <p:sp>
        <p:nvSpPr>
          <p:cNvPr id="104461" name="Oval 13"/>
          <p:cNvSpPr>
            <a:spLocks noChangeArrowheads="1"/>
          </p:cNvSpPr>
          <p:nvPr/>
        </p:nvSpPr>
        <p:spPr bwMode="auto">
          <a:xfrm>
            <a:off x="3563938" y="3357563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>
                <a:latin typeface="Arial" charset="0"/>
              </a:rPr>
              <a:t>+</a:t>
            </a:r>
            <a:endParaRPr lang="ru-RU" sz="4800">
              <a:latin typeface="Arial" charset="0"/>
            </a:endParaRPr>
          </a:p>
        </p:txBody>
      </p:sp>
      <p:sp>
        <p:nvSpPr>
          <p:cNvPr id="104462" name="Oval 14"/>
          <p:cNvSpPr>
            <a:spLocks noChangeArrowheads="1"/>
          </p:cNvSpPr>
          <p:nvPr/>
        </p:nvSpPr>
        <p:spPr bwMode="auto">
          <a:xfrm>
            <a:off x="5580063" y="3429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>
                <a:latin typeface="Arial" charset="0"/>
              </a:rPr>
              <a:t>+</a:t>
            </a:r>
            <a:endParaRPr lang="ru-RU" sz="4800">
              <a:latin typeface="Arial" charset="0"/>
            </a:endParaRPr>
          </a:p>
        </p:txBody>
      </p:sp>
      <p:sp>
        <p:nvSpPr>
          <p:cNvPr id="104463" name="Oval 15"/>
          <p:cNvSpPr>
            <a:spLocks noChangeArrowheads="1"/>
          </p:cNvSpPr>
          <p:nvPr/>
        </p:nvSpPr>
        <p:spPr bwMode="auto">
          <a:xfrm>
            <a:off x="1547813" y="4868863"/>
            <a:ext cx="914400" cy="9366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>
                <a:latin typeface="Arial" charset="0"/>
              </a:rPr>
              <a:t>+</a:t>
            </a:r>
            <a:endParaRPr lang="ru-RU" sz="4800">
              <a:latin typeface="Arial" charset="0"/>
            </a:endParaRPr>
          </a:p>
        </p:txBody>
      </p:sp>
      <p:sp>
        <p:nvSpPr>
          <p:cNvPr id="104464" name="Oval 16"/>
          <p:cNvSpPr>
            <a:spLocks noChangeArrowheads="1"/>
          </p:cNvSpPr>
          <p:nvPr/>
        </p:nvSpPr>
        <p:spPr bwMode="auto">
          <a:xfrm>
            <a:off x="2124075" y="4437063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-</a:t>
            </a:r>
            <a:endParaRPr lang="ru-RU" sz="3600">
              <a:latin typeface="Arial" charset="0"/>
            </a:endParaRPr>
          </a:p>
        </p:txBody>
      </p:sp>
      <p:sp>
        <p:nvSpPr>
          <p:cNvPr id="104465" name="Oval 17"/>
          <p:cNvSpPr>
            <a:spLocks noChangeArrowheads="1"/>
          </p:cNvSpPr>
          <p:nvPr/>
        </p:nvSpPr>
        <p:spPr bwMode="auto">
          <a:xfrm>
            <a:off x="2916238" y="378936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-</a:t>
            </a:r>
            <a:endParaRPr lang="ru-RU" sz="3600">
              <a:latin typeface="Arial" charset="0"/>
            </a:endParaRPr>
          </a:p>
        </p:txBody>
      </p:sp>
      <p:sp>
        <p:nvSpPr>
          <p:cNvPr id="104466" name="Oval 18"/>
          <p:cNvSpPr>
            <a:spLocks noChangeArrowheads="1"/>
          </p:cNvSpPr>
          <p:nvPr/>
        </p:nvSpPr>
        <p:spPr bwMode="auto">
          <a:xfrm>
            <a:off x="4932363" y="34290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-</a:t>
            </a:r>
            <a:endParaRPr lang="ru-RU" sz="3600">
              <a:latin typeface="Arial" charset="0"/>
            </a:endParaRPr>
          </a:p>
        </p:txBody>
      </p:sp>
      <p:sp>
        <p:nvSpPr>
          <p:cNvPr id="104467" name="Oval 19"/>
          <p:cNvSpPr>
            <a:spLocks noChangeArrowheads="1"/>
          </p:cNvSpPr>
          <p:nvPr/>
        </p:nvSpPr>
        <p:spPr bwMode="auto">
          <a:xfrm>
            <a:off x="2555875" y="2997200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-</a:t>
            </a:r>
            <a:endParaRPr lang="ru-RU" sz="3600">
              <a:latin typeface="Arial" charset="0"/>
            </a:endParaRPr>
          </a:p>
        </p:txBody>
      </p:sp>
      <p:sp>
        <p:nvSpPr>
          <p:cNvPr id="104468" name="Oval 20"/>
          <p:cNvSpPr>
            <a:spLocks noChangeArrowheads="1"/>
          </p:cNvSpPr>
          <p:nvPr/>
        </p:nvSpPr>
        <p:spPr bwMode="auto">
          <a:xfrm>
            <a:off x="2700338" y="486886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-</a:t>
            </a:r>
            <a:endParaRPr lang="ru-RU" sz="3600">
              <a:latin typeface="Arial" charset="0"/>
            </a:endParaRPr>
          </a:p>
        </p:txBody>
      </p:sp>
      <p:sp>
        <p:nvSpPr>
          <p:cNvPr id="104469" name="Oval 21"/>
          <p:cNvSpPr>
            <a:spLocks noChangeArrowheads="1"/>
          </p:cNvSpPr>
          <p:nvPr/>
        </p:nvSpPr>
        <p:spPr bwMode="auto">
          <a:xfrm>
            <a:off x="2916238" y="2276475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-</a:t>
            </a:r>
            <a:endParaRPr lang="ru-RU" sz="3600">
              <a:latin typeface="Arial" charset="0"/>
            </a:endParaRPr>
          </a:p>
        </p:txBody>
      </p:sp>
      <p:sp>
        <p:nvSpPr>
          <p:cNvPr id="104470" name="Oval 22"/>
          <p:cNvSpPr>
            <a:spLocks noChangeArrowheads="1"/>
          </p:cNvSpPr>
          <p:nvPr/>
        </p:nvSpPr>
        <p:spPr bwMode="auto">
          <a:xfrm>
            <a:off x="5795963" y="45085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-</a:t>
            </a:r>
            <a:endParaRPr lang="ru-RU" sz="3600">
              <a:latin typeface="Arial" charset="0"/>
            </a:endParaRPr>
          </a:p>
        </p:txBody>
      </p:sp>
      <p:sp>
        <p:nvSpPr>
          <p:cNvPr id="104471" name="Oval 23"/>
          <p:cNvSpPr>
            <a:spLocks noChangeArrowheads="1"/>
          </p:cNvSpPr>
          <p:nvPr/>
        </p:nvSpPr>
        <p:spPr bwMode="auto">
          <a:xfrm>
            <a:off x="5003800" y="52292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-</a:t>
            </a:r>
            <a:endParaRPr lang="ru-RU" sz="3600">
              <a:latin typeface="Arial" charset="0"/>
            </a:endParaRPr>
          </a:p>
        </p:txBody>
      </p:sp>
      <p:sp>
        <p:nvSpPr>
          <p:cNvPr id="104472" name="Oval 24"/>
          <p:cNvSpPr>
            <a:spLocks noChangeArrowheads="1"/>
          </p:cNvSpPr>
          <p:nvPr/>
        </p:nvSpPr>
        <p:spPr bwMode="auto">
          <a:xfrm>
            <a:off x="5003800" y="24209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-</a:t>
            </a:r>
            <a:endParaRPr lang="ru-RU" sz="3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C -0.00746 -0.00509 -0.01198 -0.00671 -0.00312 -0.01458 C -0.00156 -0.01319 0.00018 -0.01203 0.00157 -0.01041 C 0.0033 -0.00856 0.00452 -0.00578 0.00625 -0.00416 C 0.00816 -0.00231 0.01059 -0.00185 0.0125 -3.7037E-6 C 0.01424 0.00162 0.01927 0.0051 0.01719 0.00625 C 0.01337 0.00834 0.00886 0.00486 0.00469 0.00417 C 0.00313 0.00278 8.33333E-7 0.00255 8.33333E-7 -3.7037E-6 C 8.33333E-7 -0.00254 0.00347 -0.00231 0.00469 -0.00416 C 0.00573 -0.00578 0.00504 -0.00879 0.00625 -0.01041 C 0.00782 -0.0125 0.01476 -0.01458 0.0125 -0.01458 C 0.00972 -0.01458 0.00729 -0.0118 0.00469 -0.01041 C -0.00677 0.01227 0.01007 -0.02268 8.33333E-7 0.00417 C -0.00173 0.00857 -0.00416 0.0125 -0.00625 0.01667 C -0.00729 0.01875 -0.00416 0.0125 -0.00312 0.01042 C -0.00208 0.00834 8.33333E-7 0.00417 8.33333E-7 0.00417 C 0.00191 -0.00578 0.004 -0.00949 0.00938 -0.01666 C 0.0066 -0.00532 0.00643 0.00672 0.00157 0.01667 C 0.00104 0.01482 -0.00347 -3.7037E-6 0.00157 -3.7037E-6 C 0.00226 -3.7037E-6 0.00556 0.01412 0.00625 0.01667 C 0.01476 -0.00046 0.00625 0.01968 0.00625 -0.02291 C 0.00625 -0.02939 0.00747 -0.00995 0.00938 -0.00416 C 0.01007 -0.00185 0.0125 -0.00139 0.01407 -3.7037E-6 C 0.0125 0.00139 0.01111 0.00486 0.00938 0.00417 C 0.00695 0.00301 0.00677 -0.00185 0.00469 -0.00416 C 0.00347 -0.00555 0.00157 -0.00555 8.33333E-7 -0.00625 C -0.00104 -0.00902 -0.00521 -0.01319 -0.00312 -0.01458 C 0.01094 -0.02384 0.00573 -0.0074 0.00469 -0.00416 C 0.00139 0.00602 -0.00139 0.00463 -0.00781 0.01042 C -0.00625 0.01111 -0.00468 0.01343 -0.00312 0.0125 C -0.00139 0.01158 -0.00139 0.00787 8.33333E-7 0.00625 C 0.00278 0.00324 0.00643 0.00255 0.00938 -3.7037E-6 C 0.01372 -0.00879 0.01111 -0.01319 0.01875 -0.01666 C 0.01632 -0.00717 0.01337 -0.00648 0.00625 -0.00416 C 0.00573 -0.00139 0.0066 0.00278 0.00469 0.00417 C 0.00295 0.00533 0.00157 0.00139 8.33333E-7 -3.7037E-6 C -0.00208 -0.00208 -0.00416 -0.00416 -0.00625 -0.00625 C 0.00469 -0.01365 -0.00295 -0.0118 0.00157 -0.00416 C 0.00278 -0.00231 0.00469 -0.00139 0.00625 -3.7037E-6 C 0.01389 0.01528 0.01545 0.01551 0.00625 0.00625 C 0.00573 0.00278 0.00556 -0.00092 0.00469 -0.00416 C 0.004 -0.00648 0.00261 -0.0125 0.00157 -0.01041 C -0.00069 -0.00648 0.00104 -0.00046 8.33333E-7 0.00417 C -0.00052 0.00648 -0.00208 0.00834 -0.00312 0.01042 C -0.00764 -0.01944 -0.00937 -0.01111 0.00625 -0.00416 C 0.00834 -0.00139 0.01077 0.00093 0.0125 0.00417 C 0.01354 0.00602 0.01563 0.00996 0.01407 0.01042 C 0.01129 0.01135 0.00886 0.00741 0.00625 0.00625 C 0.00417 0.00533 0.00209 0.00486 8.33333E-7 0.00417 C 0.00209 0.00278 0.00434 0.00162 0.00625 -3.7037E-6 C 0.00851 -0.00185 0.0125 -0.00625 0.0125 -0.00625 " pathEditMode="relative" ptsTypes="ffffffffffffffffffffffffffffffffffffffffffffffffffA">
                                      <p:cBhvr>
                                        <p:cTn id="11" dur="5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6 -0.01041 0.00208 -0.00764 0.00469 -0.02291 C 0.00521 -0.02639 0.00694 -0.0368 0.00625 -0.03333 C 0.00451 -0.025 0.00313 -0.01666 0.00156 -0.00833 C 0.00052 -0.00277 -0.00052 0.00278 -0.00156 0.00834 C -0.00208 0.01111 -0.00312 0.01667 -0.00312 0.01667 C -0.00903 0.00116 -0.00625 -0.01342 0.00469 -0.02083 C 0.01059 -0.04444 0.00642 0.00278 0.00156 0.0125 C -0.01094 0.00579 -0.00521 0.00672 -0.01094 -0.00833 C -0.01181 -0.01064 -0.01597 -0.01458 -0.01406 -0.01458 C -0.00764 -0.01458 0.00469 -0.00833 0.00469 -0.00833 C 0.00469 -0.00833 0.00052 -0.00949 -0.00156 -0.01041 C -0.00382 -0.01157 -0.00556 -0.01458 -0.00781 -0.01458 C -0.00972 -0.01458 -0.00486 -0.01134 -0.00312 -0.01041 C -0.00069 -0.00926 0.00208 -0.00926 0.00469 -0.00833 C 0.01094 -0.00602 0.0158 -0.00324 0.02188 0 C 0.02344 -0.00139 0.02656 -0.00162 0.02656 -0.00416 C 0.02656 -0.00671 0.02361 -0.0074 0.02188 -0.00833 C 0.01944 -0.00949 0.01667 -0.00972 0.01406 -0.01041 C 0.00903 -0.01481 0.0033 -0.0162 -0.00156 -0.02083 C -0.01181 -0.03055 -0.00503 -0.02662 -0.00156 -0.025 C 0.00156 -0.01689 0.00642 -0.01203 0.00938 -0.00416 C 0.01007 -0.00231 0.0099 0.00047 0.01094 0.00209 C 0.01267 0.00486 0.01458 0.00834 0.01719 0.00834 C 0.0191 0.00834 0.01528 0.00394 0.01406 0.00209 C 0.01111 -0.00231 0.00712 -0.00555 0.00469 -0.01041 C 0.00243 -0.01504 0.00087 -0.02037 -0.00156 -0.025 C -0.00278 -0.02731 -0.00399 -0.03125 -0.00625 -0.03125 C -0.00816 -0.03125 -0.00417 -0.02708 -0.00312 -0.025 C -0.00156 -0.01713 -0.00226 -0.01666 0.00156 -0.01041 C 0.00365 -0.00717 0.01719 0.01019 0.00469 -0.00416 C 0.00278 -0.00648 0.00052 -0.00833 -0.00156 -0.01041 C -0.00503 -0.02407 -0.01562 -0.02847 0.00156 -0.02083 C 0.00781 -0.0125 0.01163 -0.00254 0.01719 0.00625 C 0.01858 0.00857 0.01962 0.0125 0.02188 0.0125 C 0.02378 0.0125 0.01997 0.00811 0.01875 0.00625 C 0.01424 -0.00092 0.0092 -0.0074 0.00469 -0.01458 C 0.00347 -0.01643 0.00052 -0.02291 0.00156 -0.02083 C 0.0026 -0.01875 0.00347 -0.01643 0.00469 -0.01458 C 0.00608 -0.01227 0.00781 -0.01041 0.00938 -0.00833 C 0.0099 -0.00555 0.0099 -0.00254 0.01094 0 C 0.01632 0.01436 0.02257 0.01528 0.00938 0.00834 C 0.00017 -0.00393 -0.00642 -0.01898 -0.01562 -0.03125 C -0.01215 -0.01759 -0.00139 -0.0081 0.00625 0.00209 C 0.00938 0.00625 0.01354 0.00903 0.01719 0.0125 C 0.01875 0.01389 0.02378 0.01667 0.02188 0.01667 C 0.0191 0.01667 0.01667 0.01389 0.01406 0.0125 C 0.01007 0.00463 0.00642 0.00116 0.00469 -0.00833 C 0.01719 -0.01389 0.0026 -0.00555 0.01094 -0.01666 C 0.01389 -0.0206 0.0184 -0.02199 0.02188 -0.025 C 0.02292 -0.02708 0.02587 -0.02893 0.025 -0.03125 C 0.02396 -0.03379 0.02066 -0.03472 0.01875 -0.03333 C 0.01181 -0.0287 0.00469 -0.01111 -0.00312 -0.00416 C -0.0033 -0.00393 -0.00903 0.00672 -0.00781 0.00834 C -0.0066 0.00996 0.00139 0.00232 0.00156 0.00209 C 0.0033 -0.00347 0.00417 -0.00949 0.00625 -0.01458 C 0.00816 -0.01898 0.0125 -0.02708 0.0125 -0.02708 C 0.01545 -0.04282 0.01441 -0.03264 0.00938 -0.02708 C 0.00816 -0.02569 0.00625 -0.02569 0.00469 -0.025 C -0.00365 -0.00833 0.00729 -0.02847 -0.00312 -0.01458 C -0.00556 -0.01134 -0.00538 -0.00532 -0.00781 -0.00208 C -0.00937 0 -0.01198 0.0007 -0.01406 0.00209 C -0.01545 0.00787 -0.01944 0.01713 -0.00625 0.00625 C -0.00434 0.00463 -0.00451 0.00047 -0.00312 -0.00208 C 0.0026 -0.01273 0.00052 -0.00347 0.00469 -0.01458 C 0.00538 -0.01643 0.00503 -0.01921 0.00625 -0.02083 C 0.00781 -0.02291 0.01042 -0.02361 0.0125 -0.025 C 0.01354 -0.02939 0.01788 -0.04027 0.00625 -0.02916 C 0.00434 -0.02731 0.00469 -0.02314 0.00313 -0.02083 C 0.00191 -0.01898 0 -0.01805 -0.00156 -0.01666 C -0.00382 -0.00787 -0.00747 0.00023 -0.01094 0.00834 C -0.01215 0.01111 -0.01562 0.01459 -0.01406 0.01667 C -0.0125 0.01875 -0.0099 0.01389 -0.00781 0.0125 C -0.00521 0.00209 -0.00156 0.00186 0.00469 -0.00416 C 0.00851 -0.00787 0.01007 -0.01157 0.0125 -0.01666 C 0.01267 -0.01759 0.01441 -0.03125 0.01719 -0.03125 C 0.0191 -0.03125 0.01927 -0.02708 0.02031 -0.025 C 0.01823 -0.01944 0.01615 -0.01389 0.01406 -0.00833 C 0.00955 0.00371 0.01441 0.00394 0.00469 0.0125 C 0 0.00301 0.00035 0.00047 -0.00625 -0.00833 C -0.00347 -0.01551 -0.00365 -0.02477 0 -0.03125 C 0.00104 -0.0331 0.00087 -0.02708 0.00156 -0.025 C 0.00243 -0.02222 0.00347 -0.01944 0.00469 -0.01666 C 0.00764 -0.00949 0.01094 0.00232 0.01406 0.00834 C 0.0158 0.01158 0.01736 0.01667 0.02031 0.01667 C 0.02257 0.01667 0.01858 0.01065 0.01719 0.00834 C 0.01319 0.00186 0.00885 -0.00416 0.00469 -0.01041 C 0.00122 -0.01551 -0.0026 -0.02014 -0.00625 -0.025 C -0.00781 -0.02708 -0.01302 -0.0324 -0.01094 -0.03125 C -0.00156 -0.02615 -0.00573 -0.02824 0.00156 -0.025 C 0.0026 -0.02152 0.00347 -0.01782 0.00469 -0.01458 C 0.00556 -0.01227 0.00781 -0.00833 0.00781 -0.00833 " pathEditMode="relative" ptsTypes="fffffffffffffffffffffffffffffffffffffffffffffffffffffffffffffffffffffffffffffffffffffffffffA">
                                      <p:cBhvr>
                                        <p:cTn id="13" dur="50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69 -0.00416 -0.00938 -0.00625 -0.01406 -0.01041 C -0.01962 -0.02129 -0.01719 -0.01574 -0.0125 -0.01041 C -0.01059 -0.0081 -0.00834 -0.00625 -0.00625 -0.00416 C -0.0033 0.00787 0.00295 0.02014 0.01094 0.02709 C 0.01319 0.01482 0.01163 0.01551 0.00625 0.00625 C 0.00243 -0.00046 -0.00087 -0.00787 -0.00469 -0.01458 C -0.00643 -0.02129 -0.0125 -0.03333 -0.0125 -0.03333 C -0.01302 -0.03611 -0.01406 -0.04444 -0.01406 -0.04166 C -0.01406 -0.03333 -0.01424 -0.02477 -0.0125 -0.01666 C -0.01042 -0.00671 -0.00677 -0.00463 -0.00156 0 C 0.00052 0.00834 0.0059 0.0132 0.01094 0.01875 C 0.01232 0.02037 0.01666 0.025 0.01562 0.02292 C 0.01302 0.01829 0.00937 0.01459 0.00625 0.01042 C 0.00416 0.00764 0 0.00209 0 0.00209 C -0.00243 -0.00764 -0.00556 -0.00578 -0.0125 -0.01041 C -0.01302 -0.0125 -0.01302 -0.01504 -0.01406 -0.01666 C -0.01545 -0.01921 -0.02674 -0.02615 -0.0125 -0.01666 C -0.0092 -0.00995 -0.00486 -0.00463 -0.00156 0.00209 C -0.00052 0.00787 0.00712 0.02986 0 0.00625 C -0.00608 0.01181 -0.00834 0.01042 -0.0125 0.01875 C -0.0125 0.01875 -0.01059 0.01436 -0.00938 0.0125 C -0.00799 0.01019 -0.00608 0.00857 -0.00469 0.00625 C -0.00347 0.0044 -0.00243 0.00232 -0.00156 0 C -0.00087 -0.00185 -0.00122 -0.00463 0 -0.00625 C 0.00156 -0.00833 0.00416 -0.00902 0.00625 -0.01041 C 0.00677 -0.0125 0.00781 -0.01666 0.00781 -0.01666 C 0.00573 -0.00833 0.00382 -0.00486 -0.00156 0 C -0.00382 0.0044 -0.00729 0.00787 -0.00938 0.0125 C -0.01042 0.01505 -0.01302 0.02084 -0.01094 0.02084 C -0.00834 0.02084 -0.00781 0.01528 -0.00625 0.0125 C -0.00174 -0.00555 -0.0092 0.01852 0.00156 0.00417 C 0.00312 0.00209 0.00225 -0.00162 0.00312 -0.00416 C 0.00451 -0.00833 0.00625 -0.0125 0.00781 -0.01666 C 0.00868 -0.01898 0.0118 -0.0206 0.01094 -0.02291 C 0.01024 -0.02477 0.00781 -0.02152 0.00625 -0.02083 C 0.0026 -0.01111 -0.00261 -0.00185 -0.00938 0.00417 C -0.01198 0.01482 -0.0257 0.03148 -0.01094 0.01667 C -0.00886 0.00834 -0.00695 0.00486 -0.00156 0 C 0.0026 -0.00833 0.0092 -0.01527 0.01562 -0.02083 C 0.02361 -0.0368 0.00972 -0.01852 0.00781 -0.01666 C 0.00538 -0.00717 0.00243 -0.00648 -0.00469 -0.00416 C -0.00521 -0.00139 -0.00486 0.00186 -0.00625 0.00417 C -0.0092 0.00903 -0.01788 0.00139 -0.01406 0.01667 C -0.01354 0.01898 -0.01077 0.01412 -0.00938 0.0125 C -0.00139 0.00371 -0.00851 0.00764 0.00156 0.00417 C 0.00052 0.00139 -0.0007 -0.00139 -0.00156 -0.00416 C -0.00278 -0.00833 -0.00156 -0.01527 -0.00469 -0.01666 C -0.00729 -0.01782 -0.00591 -0.00972 -0.00625 -0.00625 C -0.00747 0.00486 -0.00938 0.01598 -0.00938 0.02709 C -0.00938 0.02963 -0.00729 0.02292 -0.00625 0.02084 C -0.00573 0.01736 -0.00556 0.01366 -0.00469 0.01042 C -0.004 0.00811 -0.00209 0.00648 -0.00156 0.00417 C 0.00746 -0.03981 -0.00625 0.00857 0.00312 -0.02291 C -0.00226 0.05348 0.00382 0.02061 -0.00469 -0.00208 C -0.00365 -0.00833 -0.00261 -0.01458 -0.00156 -0.02083 C -0.00104 -0.02361 -0.00035 -0.03194 0 -0.02916 C 0.00191 -0.01412 0.00139 0.00162 0.00312 0.01667 C 0.00347 0.01922 0.00625 0.02547 0.00625 0.02292 C 0.00625 0.00926 0.00087 0.00811 -0.00625 0.00417 C -0.00834 0.00301 -0.01042 0.00116 -0.0125 0 C -0.01406 -0.00092 -0.01875 -0.00208 -0.01719 -0.00208 C -0.01302 -0.00208 -0.00886 -0.00069 -0.00469 0 C 0.00816 0.00695 0.00659 0.00811 0.02656 0 C 0.02916 -0.00092 0.02135 -0.00115 0.01875 -0.00208 C 0.0151 -0.00324 0.01146 -0.00486 0.00781 -0.00625 C 0.00052 -0.00555 -0.00712 -0.00694 -0.01406 -0.00416 C -0.01632 -0.00324 -0.01007 0 -0.00781 0 C 0.00156 0 0.01094 -0.00277 0.02031 -0.00416 C -0.00347 -0.01481 -0.00452 0 -0.02031 0.01042 C -0.0125 0.01297 -0.00816 0.01227 -0.00156 0.00625 C 0.00208 -0.00833 -0.00347 0.0088 0.00625 -0.00416 C 0.00746 -0.00578 0.00694 -0.00856 0.00781 -0.01041 C 0.00903 -0.01296 0.0125 -0.01666 0.0125 -0.01666 C 0.00955 -0.00463 0.00642 0.00741 -0.00156 0.01459 C -0.00573 0.02292 -0.00799 0.02153 -0.01406 0.02709 C -0.01354 0.02014 -0.01406 0.01297 -0.0125 0.00625 C -0.01146 0.00139 -0.00938 -0.00347 -0.00625 -0.00625 C -0.00469 -0.00764 -0.00313 -0.0118 -0.00156 -0.01041 C 0.00052 -0.00833 -0.00052 -0.00347 0 0 Z " pathEditMode="relative" ptsTypes="ffffffffffffffffffffffffffffffffffffffffffffffffffffffffffffffffffffffffffffffff">
                                      <p:cBhvr>
                                        <p:cTn id="15" dur="50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56 0.00139 -0.00295 0.00324 -0.00468 0.00417 C -0.00659 0.00532 -0.00937 0.00417 -0.01093 0.00625 C -0.01475 0.01134 -0.00885 0.02083 -0.01875 0.02083 C -0.02066 0.02083 -0.01701 0.01644 -0.01562 0.01458 C -0.01423 0.01273 -0.0125 0.01181 -0.01093 0.01042 C -0.0026 -0.00625 -0.01354 0.01389 -0.00312 0 C -0.00069 -0.00324 -0.00087 -0.00926 0.00157 -0.0125 C 0.00313 -0.01458 0.00782 -0.01667 0.00782 -0.01667 C 0.004 -0.00903 0.00174 -0.00231 -0.00312 0.00417 C -0.00677 0.01875 -0.00121 0.00162 -0.01093 0.01458 C -0.01215 0.0162 -0.01128 0.01921 -0.0125 0.02083 C -0.01406 0.02292 -0.01666 0.02361 -0.01875 0.025 C -0.01649 0.01134 -0.01771 0.00231 -0.00781 -0.00208 C -0.00503 -0.00926 -0.0033 -0.0162 0 -0.02292 C 0.00209 0.0287 0.00469 0.02477 -0.00312 0.00417 C -0.00382 0.00231 -0.00347 -0.00046 -0.00468 -0.00208 C -0.00764 -0.00602 -0.01215 -0.00741 -0.01562 -0.01042 C -0.01406 -0.01111 -0.0125 -0.01319 -0.01093 -0.0125 C -0.00382 -0.00972 0.00157 0.00278 0.00938 0.00625 C 0.01094 0.00903 0.01146 0.01458 0.01407 0.01458 C 0.01615 0.01458 0.01389 0.00856 0.0125 0.00625 C 0.01146 0.00463 0.00938 0.00509 0.00782 0.00417 C -0.00573 -0.00347 0.00782 0.00278 -0.00312 -0.00208 C -0.01007 -0.01435 -0.00451 -0.00787 -0.0125 -0.0125 C -0.01458 -0.01366 -0.021 -0.01667 -0.01875 -0.01667 C -0.01389 -0.01667 -0.00955 -0.01204 -0.00468 -0.01042 C -0.00208 0.00347 0.00608 0.01366 0.0125 0.025 C 0.01302 0.02708 0.01563 0.03125 0.01407 0.03125 C 0.00764 0.03125 0.01025 0.01991 0.00782 0.01667 C 0.00625 0.01458 0.00365 0.01528 0.00157 0.01458 C 0 0.01181 -0.00191 0.00926 -0.00312 0.00625 C -0.00399 0.0044 -0.00364 0.00162 -0.00468 0 C -0.00642 -0.00278 -0.01302 -0.00833 -0.01093 -0.00625 C -0.00885 -0.00417 -0.00677 -0.00208 -0.00468 0 C -0.00312 0.00139 -0.00156 0.00278 0 0.00417 C 0.00278 0.01551 0.00799 0.01898 0.01407 0.02708 C 0.01129 0.01574 0.00087 0.01088 0.01563 0.01875 C 0.01667 0.02083 0.02032 0.02639 0.01875 0.025 C 0.01528 0.02153 0.0125 0.01667 0.00938 0.0125 C 0.00782 0.01042 0.00486 0.01019 0.00313 0.00833 C -0.00451 0.00023 -0.00833 -0.00856 -0.01406 -0.01875 C -0.01406 -0.01875 -0.01128 -0.01296 -0.00937 -0.01042 C -0.00746 -0.00787 -0.00503 -0.00648 -0.00312 -0.00417 C 0.00382 0.00417 0.00868 0.01481 0.01563 0.02292 C 0.01754 0.02523 0.01927 0.02917 0.02188 0.02917 C 0.02379 0.02917 0.02014 0.02477 0.01875 0.02292 C 0.01736 0.02106 0.01545 0.02037 0.01407 0.01875 C 0.00868 0.01273 0.00521 0.00926 -0.00156 0.00625 C -0.01528 -0.01204 0.00209 0.01042 -0.01093 -0.00417 C -0.01875 -0.01273 -0.01632 -0.01065 -0.01093 -0.00833 C -0.00347 0.00486 -0.00225 0.00231 0.01094 0 C 0.00018 -0.00949 0.00521 -0.00671 -0.00312 -0.01042 C -0.00416 -0.01319 -0.00538 -0.01597 -0.00625 -0.01875 C -0.00746 -0.02292 -0.00972 -0.03565 -0.00937 -0.03125 C -0.00798 -0.01227 -0.00312 0.025 -0.00312 0.025 C -0.0026 0.01389 -0.00243 0.00278 -0.00156 -0.00833 C -0.00087 -0.01597 0.00157 -0.03912 0.00157 -0.03125 C 0.00157 -0.00694 -0.00052 0.01736 -0.00156 0.04167 C -0.00347 0.03171 -0.00937 0.0125 -0.00937 0.0125 C -0.00989 0.00833 -0.01093 0.00417 -0.01093 0 C -0.01093 -0.01181 -0.01823 -0.03542 -0.00937 -0.03542 C -0.00052 -0.03542 -0.00781 -0.01181 -0.00625 0 C -0.00503 0.00833 -0.00139 0.01944 0.00157 0.02708 C 0.00625 0.01134 0.00625 -0.04606 -0.00312 -0.00833 C -0.0059 0.02593 -0.00989 0.04282 -0.00312 0.01875 C -0.00156 0.01343 -0.00173 0.01065 0.00157 0.00625 C 0.00521 0.00139 0.00764 0.00162 0.0125 0 C 0.01424 -0.00694 0.01632 -0.01435 0.01875 -0.02083 C 0.01962 -0.02315 0.02327 -0.02523 0.02188 -0.02708 C 0.02049 -0.02894 0.01875 -0.02431 0.01719 -0.02292 C 0.01302 -0.01458 0.01077 -0.01597 0.00469 -0.01042 C 0.00365 -0.00833 0.00278 -0.00602 0.00157 -0.00417 C 0.00018 -0.00185 -0.00191 -0.00023 -0.00312 0.00208 C -0.00451 0.00463 -0.00468 0.00833 -0.00625 0.01042 C -0.00746 0.01204 -0.00937 0.01181 -0.01093 0.0125 C -0.0125 0.01528 -0.01354 0.01852 -0.01562 0.02083 C -0.01684 0.02222 -0.01909 0.02454 -0.02031 0.02292 C -0.02153 0.0213 -0.0158 0.01065 -0.01562 0.01042 C -0.01337 -0.00139 -0.0158 0.0037 -0.00781 -0.00417 C -0.00625 -0.00556 -0.01007 0 -0.01093 0.00208 C -0.01215 0.00486 -0.01319 0.00764 -0.01406 0.01042 C -0.01614 0.0169 -0.01857 0.02245 -0.02031 0.02917 C -0.01909 0.01065 -0.01597 -0.01574 -0.00312 -0.02708 C 0.00052 -0.01968 0.00226 -0.0125 0.00469 -0.00417 C 0.00521 0.00278 0.00747 0.00995 0.00625 0.01667 C 0.00573 0.01898 0.00295 0.01412 0.00157 0.0125 C -0.00712 0.00208 -0.00625 0.00324 -0.01093 -0.00625 C -0.01215 -0.0088 -0.00833 -0.00116 -0.00625 0 C -0.00434 0.00116 -0.00208 0 0 0 Z " pathEditMode="relative" ptsTypes="ffffffffffffffffffffffffffffffffffffffffffffffffffffffffffffffffffffffffffffffffffffffffff">
                                      <p:cBhvr>
                                        <p:cTn id="17" dur="50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16 -0.0162 -0.00747 -0.00764 -0.00313 -0.025 C -0.00417 -0.00625 -0.00625 0.0125 -0.00625 0.03125 C -0.00625 0.04583 -0.00469 0.00208 -0.00313 -0.0125 C -0.00261 -0.0169 0 -0.0294 0 -0.025 C 0 -0.01921 -0.00209 -0.01389 -0.00313 -0.00833 C -0.00018 -0.00046 0.01805 0.04468 -0.00313 0.0375 C -0.01285 0.03426 -0.004 0.01088 -0.00625 -0.00208 C -0.00712 -0.00718 -0.01997 -0.00833 -0.02032 -0.00833 C -0.02188 -0.00833 -0.01719 -0.00694 -0.01563 -0.00625 C -0.00365 -0.00023 -0.01198 -0.00301 0.00156 0 C 0.00989 -0.00069 0.0184 0.00069 0.02656 -0.00208 C 0.02881 -0.00278 0.02256 -0.00532 0.02031 -0.00625 C 0.01684 -0.00764 0.01302 -0.00764 0.00937 -0.00833 C -0.03941 -0.00486 -0.02014 -0.00532 0 0 C 0.00312 -0.00069 0.0125 -0.00208 0.00937 -0.00208 C -0.00313 -0.00208 -0.01615 -0.0044 -0.02813 0 C -0.03178 0.00139 -0.01875 0.00833 -0.01875 0.00833 C -0.00382 0.00509 0.01093 0.00116 0.025 -0.00625 C 0.01718 -0.00972 0.0092 -0.0125 0.00156 -0.01667 C -0.0323 -0.01157 -0.03386 -0.01343 -0.0125 -0.00625 C -0.00313 0.00208 0.00451 0.01435 0.0125 0.025 C 0.01406 0.02708 0.00815 0.02269 0.00625 0.02083 C 0.00451 0.01921 0.00312 0.01667 0.00156 0.01458 C -0.00278 -0.00255 0.00434 0.02269 -0.00625 0 C -0.00869 -0.00509 -0.00903 -0.01134 -0.01094 -0.01667 C -0.01285 -0.03218 -0.01476 -0.03218 -0.00782 -0.02292 C -0.00452 -0.00995 -0.00816 -0.02106 0.00312 -0.00417 C 0.00607 0.00023 0.00798 0.00579 0.01093 0.01042 C 0.01232 0.01273 0.01562 0.01366 0.01562 0.01667 C 0.01562 0.01921 0.01232 0.01412 0.01093 0.0125 C 0.0092 0.01065 0.00798 0.0081 0.00625 0.00625 C 0.00034 -0.00046 -0.00816 -0.01204 -0.01563 -0.01458 C -0.01771 -0.01528 -0.01268 -0.01019 -0.01094 -0.00833 C -0.00747 -0.0044 -0.00365 -0.00139 0 0.00208 C 0.0085 0.01019 0.01614 0.01921 0.025 0.02708 C 0.02395 0.02431 0.02274 0.02153 0.02187 0.01875 C 0.02118 0.01667 0.02152 0.01412 0.02031 0.0125 C 0.01875 0.01042 0.01597 0.01019 0.01406 0.00833 C 0.00381 -0.00139 0.01475 0.0044 0.00468 0 C 0.00034 -0.01157 -0.004 -0.01181 -0.0125 -0.01667 C -0.01459 -0.01782 -0.01875 -0.02384 -0.01875 -0.02083 C -0.01875 -0.01736 -0.01459 -0.01667 -0.0125 -0.01458 C -0.01146 -0.01065 -0.00973 -0.00139 -0.00625 0 C -0.004 0.00093 -0.00209 -0.00278 0 -0.00417 C 0.00052 0.00139 0.00156 0.00694 0.00156 0.0125 C 0.00156 0.01736 0.0026 0.03056 0 0.02708 C -0.00382 0.02199 -0.00313 -0.00093 -0.00313 0.00625 C -0.00313 0.01528 -0.00105 0.02431 0 0.03333 C 0.00052 0.02361 0.00329 -0.01296 0 -0.025 C -0.00087 -0.02801 -0.00209 -0.01944 -0.00313 -0.01667 C -0.00417 -0.00903 -0.00365 -0.00069 -0.00625 0.00625 C -0.00747 0.00949 -0.00556 -0.00231 -0.00782 -0.00417 C -0.00955 -0.00556 -0.0125 0.0081 -0.0125 0.00833 C -0.01528 0.0169 -0.02657 0.02847 -0.01563 0.01875 C -0.01459 0.01667 -0.01389 0.01435 -0.0125 0.0125 C -0.01112 0.01065 -0.00903 0.01019 -0.00782 0.00833 C -0.00678 0.00671 -0.00695 0.00394 -0.00625 0.00208 C -0.00365 -0.00486 -0.00313 -0.00417 0.00156 -0.00833 C 0.0026 -0.01042 0.00347 -0.01273 0.00468 -0.01458 C 0.00607 -0.0169 0.00937 -0.02083 0.00937 -0.02083 C 0.00468 -0.01157 0.00538 -0.00162 -0.00313 0.00208 C -0.00747 0.01088 -0.00487 0.01528 -0.0125 0.01875 C -0.01355 0.02153 -0.01563 0.02708 -0.01563 0.02708 C -0.01459 0.02431 -0.01407 0.02083 -0.0125 0.01875 C -0.01129 0.01713 -0.00869 0.01852 -0.00782 0.01667 C -0.00452 0.00995 -0.00834 0 0 0 Z " pathEditMode="relative" ptsTypes="fffffffffffffffffffffffffffffffffffffffffffffffffffffffffffffffffff">
                                      <p:cBhvr>
                                        <p:cTn id="19" dur="50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76 0.01088 -0.0033 0.00047 -0.00781 0.01459 C -0.0099 0.02107 -0.01458 0.02408 -0.00625 0.01667 C -0.00417 0.0125 -0.00208 0.00834 0 0.00417 C 0.00208 0 0.00938 -0.00416 0.00938 -0.00416 C 0.01042 -0.00625 0.01163 -0.0081 0.0125 -0.01041 C 0.01319 -0.01227 0.01545 -0.01782 0.01406 -0.01666 C 0.0125 -0.01527 0.00938 -0.0125 0.00938 -0.0125 C 0.00625 -0.00625 0.00469 0 0.00156 0.00625 C 0.00104 0.00903 0.00156 0.0125 0 0.01459 C -0.00156 0.01667 -0.00469 0.01459 -0.00625 0.01667 C -0.00781 0.01875 -0.00781 0.025 -0.00781 0.025 C -0.00573 0.01366 -0.00243 0.00625 0.00469 0 C 0.01372 -0.01782 0.00295 0.00486 0.00938 -0.0125 C 0.01024 -0.01481 0.01146 -0.01666 0.0125 -0.01875 C 0.02066 -0.03402 0.01649 -0.02615 0.01406 -0.01875 C 0.01146 -0.01064 0.01042 -0.00717 0.00469 -0.00208 C -0.00365 0.01459 0.00729 -0.00555 -0.00312 0.00834 C -0.01024 0.01783 -0.00174 0.0125 -0.01094 0.01667 C -0.0099 0.01459 -0.0092 0.01204 -0.00781 0.01042 C -0.0066 0.00903 -0.00434 0.00996 -0.00312 0.00834 C -0.00035 0.00463 -0.00122 -0.00254 0.00156 -0.00625 C 0.00313 -0.00833 0.00573 -0.00902 0.00781 -0.01041 C 0.00781 -0.01041 0.00625 -0.00416 0.00469 -0.00208 C 0.00347 -0.00046 0.00156 -0.00092 0 0 C -0.00208 0.00116 -0.00417 0.00278 -0.00625 0.00417 C -0.01667 -0.00277 -0.01684 -0.00208 -0.0125 -0.01666 C -0.00955 -0.01412 -0.00573 -0.01342 -0.00312 -0.01041 C -0.00104 -0.0081 -0.00035 -0.00463 0.00156 -0.00208 C 0.00503 0.00255 0.00903 0.00579 0.0125 0.01042 C 0.01319 0.01343 0.01476 0.02454 0.02031 0.02084 C 0.02205 0.01968 0.0184 0.01644 0.01719 0.01459 C 0.0158 0.01227 0.01389 0.01065 0.0125 0.00834 C 0.01076 0.00579 0.00972 0.00255 0.00781 0 C 0.0059 -0.00254 0.00347 -0.00393 0.00156 -0.00625 C -0.00174 -0.01018 -0.01094 -0.02291 -0.00781 -0.01875 C -0.00469 -0.01458 -0.00156 -0.01041 0.00156 -0.00625 C 0.00347 -0.0037 0.00573 -0.00208 0.00781 0 C 0.0092 0.00741 0.00868 0.00903 0.0125 0.01459 C 0.02135 0.02801 0.02674 0.02917 0.01719 0.025 C 0.00972 0.01181 0.00017 0.00209 -0.00781 -0.01041 C -0.0092 -0.01273 -0.0125 -0.01365 -0.0125 -0.01666 C -0.0125 -0.01921 -0.0092 -0.01412 -0.00781 -0.0125 C -0.0033 -0.0074 -0.00312 -0.00625 0 0 C 0.0033 0.01736 -0.00139 -0.00023 0.00781 0.01459 C 0.00885 0.01621 0.00868 0.01898 0.00938 0.02084 C 0.01024 0.02315 0.01389 0.02894 0.0125 0.02709 C 0.00764 0.02061 0.00087 0.01574 -0.00312 0.00834 C -0.01337 -0.01088 0.00122 0.00996 -0.01094 -0.00625 C -0.01319 -0.01551 -0.02083 -0.02106 -0.01094 -0.01666 C -0.00608 -0.01018 -0.00434 -0.00277 0 0.00417 C 0.00625 0.01412 0.0026 0.00718 0.00938 0.01459 C 0.01111 0.01644 0.01233 0.01898 0.01406 0.02084 C 0.01597 0.02315 0.02031 0.02361 0.02031 0.02709 C 0.02031 0.02986 0.01615 0.0257 0.01406 0.025 C 0.00573 0.0176 0.01076 0.02269 0 0.00834 C -0.00208 0.00556 -0.00417 0.00278 -0.00625 0 C -0.00781 -0.00208 -0.01094 -0.00625 -0.01094 -0.00625 C -0.01198 -0.01018 -0.0158 -0.01967 -0.00625 -0.01041 C 0.00191 -0.00254 0.00573 0.00764 0.0125 0.01667 C 0.01493 0.02963 0.01215 0.02176 0.02031 0.03125 C 0.02205 0.03311 0.02274 0.0375 0.025 0.0375 C 0.02691 0.0375 0.02274 0.03357 0.02188 0.03125 C 0.02118 0.0294 0.02135 0.02662 0.02031 0.025 C 0.01458 0.01551 0.0066 0.00672 0 -0.00208 C -0.00156 -0.00416 -0.00174 -0.00787 -0.00312 -0.01041 C -0.00434 -0.01273 -0.00642 -0.01435 -0.00781 -0.01666 C -0.00903 -0.01852 -0.01233 -0.02106 -0.01094 -0.02291 C -0.00955 -0.02477 -0.00781 -0.02014 -0.00625 -0.01875 C -0.00417 -0.01458 -0.0026 -0.00972 0 -0.00625 C 0.00156 -0.00416 0.00347 -0.00231 0.00469 0 C 0.00608 0.00255 0.00694 0.00556 0.00781 0.00834 C 0.00851 0.01042 0.00851 0.01273 0.00938 0.01459 C 0.01059 0.01713 0.01267 0.01852 0.01406 0.02084 C 0.01771 0.02686 0.01684 0.03125 0.025 0.03125 C 0.02691 0.03125 0.02205 0.02801 0.02031 0.02709 C 0.0184 0.02593 0.01615 0.0257 0.01406 0.025 C 0.0099 0.0176 0.00382 0.01204 0 0.00417 C -0.00382 -0.00347 -0.00608 -0.01018 -0.01094 -0.01666 C -0.01146 -0.02014 -0.01163 -0.02384 -0.0125 -0.02708 C -0.01319 -0.02939 -0.01753 -0.03333 -0.01562 -0.03333 C -0.01337 -0.03333 -0.01215 -0.02939 -0.01094 -0.02708 C -0.00729 -0.02037 -0.00729 -0.0125 -0.00312 -0.00625 C 0.00174 0.00116 0.00729 0.00764 0.0125 0.01459 C 0.01406 0.01667 0.0191 0.02246 0.01719 0.02084 C 0.01302 0.01713 0.01111 0.01598 0.00781 0.01042 C 0.00556 0.00648 0.00156 -0.00208 0.00156 -0.00208 C 0.0026 -0.00555 0.00313 -0.00949 0.00469 -0.0125 C 0.00573 -0.01458 0.00799 -0.01481 0.00938 -0.01666 C 0.01076 -0.01852 0.01354 -0.025 0.0125 -0.02291 C 0.01146 -0.02083 0.01042 -0.01875 0.00938 -0.01666 C 0.00781 -0.00625 0.00503 -0.00115 0.00156 0.00834 C 0.00104 0.00556 0 0 0 0 C -0.00104 0.00695 0.00069 0.01574 -0.00312 0.02084 C -0.00538 0.02385 -0.00538 0.0125 -0.00625 0.00834 C -0.00694 0.00556 -0.00712 0.00278 -0.00781 0 C -0.00868 -0.00416 -0.0099 -0.00833 -0.01094 -0.0125 C -0.0099 -0.01597 -0.01042 -0.02152 -0.00781 -0.02291 C -0.00521 -0.0243 -0.00052 -0.02245 0 -0.01875 C 0.00139 -0.00694 -0.00365 0.0176 -0.00625 0.03125 C -0.00382 -0.01157 -0.00538 -0.0118 0.00156 -0.03958 C 0.00868 0.00787 0.00903 -0.03287 0.00469 0.04167 C 0.00087 0.02361 -0.00017 0.0051 0.0125 -0.00625 C 0.01823 -0.01759 0.0125 -0.00787 0.02031 -0.01666 C 0.02205 -0.01852 0.02691 -0.02152 0.025 -0.02291 C 0.02257 -0.02453 0.01979 -0.02014 0.01719 -0.01875 C 0.01163 -0.01597 0.00694 -0.01203 0.00156 -0.00833 C -0.00087 0.00116 -0.00434 0.00394 -0.01094 0.00834 C -0.01146 0.01042 -0.01163 0.01273 -0.0125 0.01459 C -0.01372 0.01713 -0.01875 0.01875 -0.01719 0.02084 C -0.01562 0.02292 -0.01319 0.01783 -0.01094 0.01667 C -0.00885 0.01574 -0.00677 0.01528 -0.00469 0.01459 C -0.00417 0.0125 -0.00382 0.01042 -0.00312 0.00834 C -0.00226 0.00556 0 0 0 0 Z " pathEditMode="relative" ptsTypes="ffffffffffffffffffffffffffffffffffffffffffffffffffffffffffffffffffffffffffffffffffffffffffffffffffffffffffffffffff">
                                      <p:cBhvr>
                                        <p:cTn id="21" dur="50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04 -0.01111 0.00034 -0.02269 0.00312 -0.03333 C 0.00381 -0.03565 0.00677 -0.03125 0.00781 -0.02917 C 0.00954 -0.02546 0.00989 -0.02083 0.01093 -0.01667 C 0.00989 -0.00347 0.00954 0.00995 0.00781 0.02292 C 0.00746 0.02593 0.00694 0.03125 0.00468 0.03125 C 0.0026 0.03125 0.00399 0.02546 0.00312 0.02292 C 0.00243 0.0206 0.00104 0.01875 0 0.01667 C -0.004 -0.02616 0.00173 0.01528 -0.00469 -0.00625 C -0.00608 -0.01088 -0.00782 -0.02593 -0.00782 -0.02083 C -0.00782 -0.00185 -0.00087 0.01921 0.00312 0.0375 C 0.00937 -0.00417 0.00885 -0.00417 0.00468 0.0375 C 0.00121 0.02338 -0.00278 0.00903 -0.00782 -0.00417 C -0.00678 -0.00694 -0.00678 -0.01088 -0.00469 -0.0125 C -0.0033 -0.01366 -0.00122 -0.01181 0 -0.01042 C 0.00434 -0.00579 0.00781 0.00417 0.01093 0.01042 C 0.01145 0.01458 0.01354 0.02685 0.0125 0.02292 C 0.01197 0.02083 0.01197 0.01829 0.01093 0.01667 C 0.0092 0.01389 0.00677 0.0125 0.00468 0.01042 C 0.00225 0.00046 -0.00157 -0.00417 -0.00782 -0.01042 C -0.00782 -0.01042 -0.00365 -0.00741 -0.00157 -0.00625 C 0.00746 -0.00116 -0.00122 -0.0081 0.00781 0 C 0.01128 0.00694 0.01215 0.01389 0.01562 0.02083 C 0.01805 0.01111 0.01892 0.00764 0.01093 0.00417 C 0.00329 -0.0162 0.01267 0.00394 0.00312 -0.00625 C -0.00087 -0.01065 -0.00782 -0.02083 -0.00782 -0.02083 C -0.01025 -0.0081 -0.00886 -0.00833 -0.00157 0 C 0.01128 0.01458 -0.00816 -0.0037 0.0125 0.01458 C 0.01562 0.01736 0.00312 0.00625 0.00312 0.00625 C 0.00156 0.00764 0 0.00926 -0.00157 0.01042 C -0.00365 0.01204 -0.0099 0.01597 -0.00782 0.01458 C -0.00573 0.01319 -0.00365 0.01181 -0.00157 0.01042 C 0.00156 -0.00185 -0.00244 0.00949 0.00468 0 C 0.0151 -0.01389 0 0.00069 0.0125 -0.01042 C 0.01041 -0.00208 0 0.01042 0 0.01042 C -0.00191 0.01806 -0.00539 0.02384 -0.00782 0.03125 C -0.00851 0.03333 -0.00816 0.03588 -0.00938 0.0375 C -0.0106 0.03912 -0.0125 0.03889 -0.01407 0.03958 C -0.01355 0.03542 -0.01372 0.03102 -0.0125 0.02708 C -0.01164 0.02431 -0.00921 0.02315 -0.00782 0.02083 C -0.00244 0.01204 0.00312 0.00509 0.01093 0 C 0.01423 -0.01343 0.00989 0.00116 0.01718 -0.0125 C 0.01857 -0.01505 0.02031 -0.02083 0.02031 -0.02083 C 0.01927 -0.01806 0.01857 -0.01505 0.01718 -0.0125 C 0.01597 -0.01019 0.01371 -0.0088 0.0125 -0.00625 C 0.01163 -0.0044 0.01215 -0.00162 0.01093 0 C 0.00937 0.00208 0.00677 0.00278 0.00468 0.00417 C 0.0019 0.01528 -0.00417 0.02199 -0.00938 0.03125 C -0.00764 0.01944 -0.00296 0.00255 0.00468 -0.00417 C 0.00677 -0.00833 0.00885 -0.0125 0.01093 -0.01667 C 0.0118 -0.01852 0.01371 -0.02454 0.0125 -0.02292 C 0.01093 -0.02083 0.0092 -0.01898 0.00781 -0.01667 C -0.00313 0.00069 0.01371 -0.02245 0 -0.00417 C -0.0033 0.01319 0.00138 -0.0044 -0.00782 0.01042 C -0.01007 0.01389 -0.0106 0.01898 -0.0125 0.02292 C -0.0125 0.02292 -0.00938 0.02153 -0.00782 0.02083 C -0.0033 0.01181 -0.00191 0.00162 0.00468 -0.00417 C 0.00572 -0.00625 0.00642 -0.00856 0.00781 -0.01042 C 0.0092 -0.01227 0.01163 -0.0169 0.0125 -0.01458 C 0.01354 -0.01181 0.01128 -0.0081 0.00937 -0.00625 C 0.00729 -0.00417 0.00416 -0.00486 0.00156 -0.00417 C -0.0007 0.00463 -0.00521 0.00694 -0.01094 0.0125 C -0.01511 0.02894 -0.00608 0.00903 -0.00469 0.00625 C -0.00018 -0.02407 0.00156 -0.01227 0.00156 0.03333 C 0.00156 0.03819 0.00086 0.02361 0 0.01875 C -0.00018 0.01782 -0.00712 -0.00417 -0.00625 -0.00417 C -0.00244 -0.00417 0 0.00833 0 0.00833 C 0.00052 0.01111 0.00069 0.01412 0.00156 0.01667 C 0.00225 0.01898 0.00416 0.0206 0.00468 0.02292 C 0.00572 0.02685 0.00538 0.03125 0.00625 0.03542 C 0.00694 0.03912 0.00833 0.04236 0.00937 0.04583 C 0.00833 0.02361 0.00625 0.00139 0.00625 -0.02083 C 0.00625 -0.03403 0.00781 0.00556 0.00937 0.01875 C 0.00989 0.02245 0.0125 0.03287 0.0125 0.02917 C 0.0125 0.01921 0.00572 0 0.00156 -0.00833 C 0.00625 -0.03657 0.00399 -0.02824 0.00937 -0.01042 C 0.01041 -0.00139 0.0125 0.00764 0.0125 0.01667 C 0.0125 0.01968 0.01163 0.02431 0.00937 0.025 C 0.00763 0.02569 0.00729 0.02083 0.00625 0.01875 C 0.00572 0.01458 0.00555 0.01019 0.00468 0.00625 C 0.00399 0.00324 0.00156 0.00093 0.00156 -0.00208 C 0.00156 -0.00509 0.00468 -0.01343 0.00468 -0.01042 C 0.00468 -0.00602 0.0026 -0.00208 0.00156 0.00208 C -0.00209 -0.0125 0.00347 0.00463 -0.00625 -0.00833 C -0.00747 -0.00995 -0.00695 -0.01273 -0.00782 -0.01458 C -0.00903 -0.01713 -0.01355 -0.01829 -0.0125 -0.02083 C -0.01146 -0.02338 -0.00834 -0.01944 -0.00625 -0.01875 C -0.00417 -0.01597 -0.00174 -0.01366 0 -0.01042 C 0.00104 -0.00856 0.00069 -0.00602 0.00156 -0.00417 C 0.0144 0.02176 -0.00087 -0.01551 0.00937 0.00833 C 0.01302 0.0169 0.01336 0.02199 0.01875 0.02917 C 0.01545 0.01574 0.01979 0.03032 0.0125 0.01667 C 0.01111 0.01412 0.01076 0.01065 0.00937 0.00833 C 0.00312 -0.00231 -0.00487 -0.0081 -0.01094 -0.01875 C -0.01094 -0.01875 -0.00921 -0.01296 -0.00782 -0.01042 C -0.0066 -0.0081 -0.00452 -0.00648 -0.00313 -0.00417 C 0.00034 0.00139 0 0.00486 0 0 Z " pathEditMode="relative" ptsTypes="fffffffffffffffffffffffffffffffffffffffffffffffffffffffffffffffffffffffffffffffffffffffffffffffff">
                                      <p:cBhvr>
                                        <p:cTn id="23" dur="5000" fill="hold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12 -0.00277 0.00625 -0.00555 0.00937 -0.00833 C 0.01093 -0.00972 0.01163 -0.01227 0.0125 -0.01458 C 0.01319 -0.01643 0.01545 -0.0199 0.01406 -0.02083 C 0.01232 -0.02199 0.01093 -0.01805 0.00937 -0.01666 C 0.00486 -0.00764 0.00399 0 -0.00313 0.00625 C -0.00678 0.01343 -0.00938 0.01598 -0.01563 0.01875 C -0.01563 0.01875 -0.01511 0.01412 -0.01407 0.0125 C -0.01129 0.00811 -0.00695 0.00741 -0.00313 0.00625 C -0.00087 -0.00578 0.00295 -0.01875 0.01406 -0.01875 C 0.01684 -0.01875 0.00885 -0.01597 0.00625 -0.01458 C 0.00329 -0.01064 0.00138 -0.00602 -0.00157 -0.00208 C -0.00608 0.00394 -0.01112 0.00857 -0.01563 0.01459 C -0.01875 0.01875 -0.00625 0.00209 -0.00625 0.00209 C -0.0073 -0.00139 -0.00834 -0.00486 -0.00938 -0.00833 C -0.0099 -0.01041 -0.01233 -0.01365 -0.01094 -0.01458 C -0.00921 -0.01574 -0.00782 -0.0118 -0.00625 -0.01041 C -0.00139 -0.00046 -0.00313 0.00047 0.00468 0.00834 C 0.0052 0.01042 0.00677 0.01667 0.00625 0.01459 C 0.00572 0.0125 0.0059 0.00973 0.00468 0.00834 C 0.00295 0.00648 0.00052 0.00695 -0.00157 0.00625 C -0.00209 0.00348 -0.00157 0 -0.00313 -0.00208 C -0.00469 -0.00416 -0.00747 -0.00301 -0.00938 -0.00416 C -0.01112 -0.00509 -0.0125 -0.00694 -0.01407 -0.00833 C -0.01407 -0.00833 -0.0106 -0.00439 -0.00938 -0.00208 C -0.00799 0.00047 -0.00764 0.00371 -0.00625 0.00625 C -0.00382 0.01088 0.00138 0.01551 0.00468 0.01875 C 0.00677 0.02084 0.00034 0.01482 -0.00157 0.0125 C -0.00782 0.00533 -0.00625 -0.00069 -0.01407 -0.00416 C -0.01702 -0.0081 -0.03056 -0.03032 -0.01563 -0.01041 C -0.01146 0.00625 -0.01771 -0.01319 -0.00938 -0.00208 C -0.00782 0 -0.00764 0.00371 -0.00625 0.00625 C -0.00226 0.01389 -0.00157 0.0125 0.00468 0.01459 C 0.00625 0.01736 0.00677 0.02292 0.00937 0.02292 C 0.01145 0.02292 0.01197 0.01713 0.01093 0.01459 C 0.00694 0.00394 -0.0033 -0.00231 -0.00938 -0.01041 C -0.01129 -0.01296 -0.01216 -0.02129 -0.01407 -0.01875 C -0.01598 -0.0162 -0.0125 -0.01157 -0.01094 -0.00833 C -0.00973 -0.00578 -0.00747 -0.00439 -0.00625 -0.00208 C -0.00018 0.00926 -0.00695 0.00463 0.00156 0.00834 C 0.00156 0.00834 0.00954 0.01968 0.01093 0.01875 C 0.01232 0.01783 0.01006 0.01436 0.00937 0.0125 C 0.0085 0.01019 0.00729 0.00834 0.00625 0.00625 C 0.00121 -0.00324 -0.00487 -0.01273 -0.01094 -0.02083 C -0.00973 -0.01111 -0.00782 -0.00162 -0.00313 0.00625 C -0.00035 0.01088 0.00937 0.02292 0.00625 0.01875 C 0.00312 0.01459 -0.00313 0.00625 -0.00313 0.00625 C -0.00261 0.01528 -0.00799 0.03056 -0.00157 0.03334 C 0.00451 0.03611 0.00156 0.01667 0.00156 0.00834 C 0.00156 0.00162 -0.004 -0.01273 -0.00625 -0.01875 C -0.00417 0.00116 -0.00556 0.01065 0.00156 0.025 C 0.00052 0.00764 -0.00157 -0.00972 -0.00157 -0.02708 C -0.00157 -0.04097 0.00156 0.0007 0.00156 0.01459 C 0.00156 0.02037 -0.00053 0.00348 -0.00157 -0.00208 C -0.03091 0.00348 -0.02744 0.00232 -0.00938 0.00834 C 0.00104 0.00764 0.01145 0.00811 0.02187 0.00625 C 0.02378 0.00602 0.02656 0.00463 0.02656 0.00209 C 0.02656 -0.00046 0.02343 -0.00069 0.02187 -0.00208 C 0.01406 -0.00069 0.00607 0 -0.00157 0.00209 C -0.00643 0.00348 -0.02049 0.0088 -0.01563 0.00834 C -0.00678 0.00764 0.00208 0.00695 0.01093 0.00625 C 0.01614 0.00486 0.02222 0.00625 0.02656 0.00209 C 0.02829 0.00047 0.02361 -0.00231 0.02187 -0.00416 C 0.01597 -0.01064 0.01545 -0.00856 0.00625 -0.01041 C -0.00365 -0.00972 -0.01372 -0.01111 -0.02344 -0.00833 C -0.025 -0.00787 -0.0231 -0.0037 -0.02188 -0.00208 C -0.01893 0.00186 -0.01441 0.00324 -0.01094 0.00625 C 0.01319 0.00324 0.03593 0.00417 0.01093 -0.00416 C -0.0283 -0.00231 -0.04653 -0.00555 -0.01563 0.00625 C -0.00469 0.00486 0.00642 0.00533 0.01718 0.00209 C 0.01944 0.00139 0.01319 -0.00208 0.01093 -0.00208 C -0.00157 -0.00208 -0.01407 0.0007 -0.02657 0.00209 C -0.00921 0.00857 -0.00712 0.01135 0.01718 0.00209 C 0.02239 0 0.00677 -0.00185 0.00156 -0.00416 C -0.00209 -0.00347 -0.0073 -0.00625 -0.00938 -0.00208 C -0.01094 0.00093 -0.00157 0.00209 -0.00157 0.00209 C -0.00417 -0.0081 -0.00834 -0.01736 -0.01407 -0.025 C -0.01632 -0.01574 -0.01494 -0.00995 -0.01094 -0.00208 C -0.01042 0.0007 -0.01094 0.00417 -0.00938 0.00625 C -0.00782 0.00834 -0.00504 0.00718 -0.00313 0.00834 C -0.00139 0.00926 0 0.01111 0.00156 0.0125 C 0.00434 0.02385 0.00086 0.01482 0.00937 0.02292 C 0.01111 0.02454 0.0118 0.02917 0.01406 0.02917 C 0.01597 0.02917 0.01197 0.025 0.01093 0.02292 C 0.00937 0.02014 0.00781 0.01736 0.00625 0.01459 C 0.00138 0.00556 -0.00278 -0.00046 -0.01094 -0.00416 C -0.0125 -0.00625 -0.01337 -0.01041 -0.01563 -0.01041 C -0.01719 -0.01041 -0.01494 -0.00602 -0.01407 -0.00416 C -0.01198 0 -0.00591 0.00579 -0.00313 0.00834 C 0.00729 0.01829 -0.004 0.00764 0.00625 0.01459 C 0.0118 0.01829 0.01666 0.02454 0.02187 0.02917 C 0.01805 0.02153 0.01597 0.01551 0.00937 0.0125 C 0.00347 0.00672 0.00052 -0.00115 -0.00625 -0.00416 C -0.00782 -0.00625 -0.0125 -0.0125 -0.01094 -0.01041 C -0.00799 -0.00648 -0.00608 -0.00185 -0.00313 0.00209 C -0.00174 0.00394 0.00017 0.00463 0.00156 0.00625 C 0.00486 0.01019 0.01093 0.01875 0.01093 0.01875 C 0.00781 0.00602 -0.00382 0.00116 -0.01094 -0.00833 C -0.01094 -0.00833 -0.01042 -0.00393 -0.00938 -0.00208 C -0.00764 0.00116 -0.00521 0.00348 -0.00313 0.00625 C -0.00261 0.00834 -0.00313 0.0125 -0.00157 0.0125 C 0.00034 0.0125 0.0019 0.0088 0.00156 0.00625 C 0.00121 0.00371 -0.00261 0.0044 -0.00313 0.00209 C -0.00348 0.0007 -0.00105 0.0007 0 0 Z " pathEditMode="relative" ptsTypes="ffffffffffffffffffffffffffffffffffffffffffffffffffffffffffffffffffffffffffffffffffffffffffffffffffffffff">
                                      <p:cBhvr>
                                        <p:cTn id="25" dur="50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57 0.00139 -0.00296 0.00324 -0.00469 0.00417 C -0.0066 0.00532 -0.00938 0.00417 -0.01094 0.00625 C -0.02171 0.0206 -0.00365 0.01065 -0.01719 0.01667 C -0.01355 0.00185 -0.0066 0.00023 0.00312 -0.00625 C 0.00659 -0.02037 0.00173 -0.00509 0.00937 -0.01667 C 0.0118 -0.02037 0.01354 -0.025 0.01562 -0.02917 C 0.01666 -0.03125 0.01406 -0.02431 0.0125 -0.02292 C 0.01093 -0.02153 0.00937 -0.02014 0.00781 -0.01875 C 0.00277 -0.00856 0.00572 -0.00787 -0.00313 -0.00208 C -0.00573 -0.00347 -0.00886 -0.00394 -0.01094 -0.00625 C -0.01216 -0.00764 -0.01164 -0.01065 -0.0125 -0.0125 C -0.01372 -0.01505 -0.01546 -0.01713 -0.01719 -0.01875 C -0.01997 -0.0213 -0.03282 -0.02801 -0.01563 -0.01875 C -0.01042 -0.0081 -0.0033 -0.00231 0.00312 0.00625 C 0.01163 0.01759 0.00347 0.01273 0.0125 0.01667 C 0.01354 0.01458 0.01614 0.01273 0.01562 0.01042 C 0.01475 0.00718 0.01145 0.00625 0.00937 0.00417 C 0.00451 -0.00046 0.00017 -0.00579 -0.00469 -0.01042 C -0.00678 -0.0125 -0.00834 -0.01667 -0.01094 -0.01667 C -0.01285 -0.01667 -0.00869 -0.0125 -0.00782 -0.01042 C -0.0066 -0.00764 -0.00608 -0.0044 -0.00469 -0.00208 C -0.00469 -0.00208 0.00694 0.01343 0.00937 0.01667 C 0.01145 0.01944 0.01562 0.025 0.01562 0.025 C 0.01614 0.02222 0.01805 0.01921 0.01718 0.01667 C 0.01649 0.01458 0.01371 0.0162 0.0125 0.01458 C 0.00277 0.00162 0.01562 0.00903 0.00468 0.00417 C -0.00157 -0.00417 -0.00191 -0.00949 -0.01094 -0.0125 C -0.01546 -0.03032 -0.00608 -0.01296 -0.00469 -0.01042 C 0.00138 0.00093 0.00017 -0.00185 0.00937 0.01042 C 0.01128 0.01296 0.01302 0.01667 0.01562 0.01667 C 0.01753 0.01667 0.01371 0.01227 0.0125 0.01042 C 0.01111 0.0081 0.0092 0.00648 0.00781 0.00417 C 0.00329 -0.00301 0.00225 -0.00949 -0.00469 -0.0125 C -0.00678 -0.01458 -0.00886 -0.01667 -0.01094 -0.01875 C -0.0125 -0.02014 -0.01424 -0.02477 -0.01563 -0.02292 C -0.01702 -0.02106 -0.01337 -0.01898 -0.0125 -0.01667 C -0.00747 -0.00347 -0.0165 -0.01782 -0.00469 -0.00208 C -0.00174 0.00972 0.00868 0.02755 0.01718 0.03125 C 0.01527 0.0162 0.01388 0.00718 0.00468 -0.00208 C 0.00173 -0.01366 -0.00122 -0.00972 -0.00782 -0.01458 C -0.01112 -0.01713 -0.01719 -0.02292 -0.01719 -0.02292 C -0.01407 -0.00648 -0.00573 0.00532 0.00468 0.01458 C 0.00173 0.00255 -0.00313 -0.01042 -0.0125 -0.01458 C -0.004 -0.00324 0.00538 0.00602 0.0125 0.01875 C 0.00815 -0.00995 -0.00504 -0.00926 -0.02032 -0.02292 C -0.01667 -0.00833 -0.02136 -0.02639 -0.01563 -0.00833 C -0.01494 -0.00625 -0.01528 -0.00347 -0.01407 -0.00208 C -0.01233 -0.00023 -0.0099 -0.00069 -0.00782 0 C -0.00625 0.00278 -0.00521 0.00602 -0.00313 0.00833 C 0.00815 0.02083 -0.00487 -0.00255 0.00468 0.01667 C 0.00364 0.02014 0.00312 0.02407 0.00156 0.02708 C 0.00052 0.02917 -0.00296 0.0338 -0.00313 0.03125 C -0.00435 0.01667 -0.00209 0.00208 -0.00157 -0.0125 C -0.00782 -0.0375 -0.00452 0.01366 -0.00782 0.02708 C -0.01094 0.00417 -0.0132 0.00139 -0.00782 -0.02292 C -0.0073 -0.025 -0.00678 -0.01875 -0.00625 -0.01667 C -0.00521 -0.01319 -0.00417 -0.00972 -0.00313 -0.00625 C -0.00261 -0.00069 -0.00556 0.01227 -0.00157 0.01042 C 0.00295 0.00833 0.00156 -0.01481 0.00156 -0.00833 C 0.00156 0.00347 -0.00053 0.01528 -0.00157 0.02708 C -0.00209 0.0125 -0.00313 -0.00208 -0.00313 -0.01667 C -0.00313 -0.02708 -0.0033 0.0044 -0.00157 0.01458 C -0.0007 0.01944 0.0026 0.02292 0.00468 0.02708 C 0.00625 0.03009 0.00277 0.02014 0.00156 0.01667 C 0.00069 0.01389 -0.00053 0.01111 -0.00157 0.00833 C -0.00209 0.00417 -0.00209 -0.00023 -0.00313 -0.00417 C -0.00365 -0.00648 -0.00625 -0.01296 -0.00625 -0.01042 C -0.00625 -0.00602 -0.004 -0.00208 -0.00313 0.00208 C 0.00312 0.03565 -0.00695 -0.00694 0.00156 0.02708 C 0.00052 0.01204 0.00173 -0.01944 -0.00625 -0.03542 C -0.01129 -0.01505 -0.00452 0.00509 -0.00157 0.025 C -0.00053 0.01667 0.00156 0.00833 0.00156 0 C 0.00156 -0.00255 -0.00122 -0.0088 -0.00157 -0.00625 C -0.00348 0.00602 -0.00261 0.01875 -0.00313 0.03125 C -0.00695 -0.02106 0.00086 -0.02037 -0.03438 -0.0125 C -0.03108 -0.01042 -0.02223 -0.00278 -0.01875 -0.00208 C -0.00435 0.00116 0.01041 0.00139 0.025 0.00417 C 0.02135 -0.00301 0.01875 -0.00556 0.0125 -0.00833 C 0.00364 -0.00764 -0.00556 -0.00949 -0.01407 -0.00625 C -0.01615 -0.00556 -0.0165 -0.00046 -0.01563 0.00208 C -0.01494 0.00417 -0.0125 0.00347 -0.01094 0.00417 C -0.00417 0.00347 0.0026 0.00347 0.00937 0.00208 C 0.01215 0.00139 0.01597 0.00116 0.01718 -0.00208 C 0.01805 -0.0044 0.01406 -0.00486 0.0125 -0.00625 C 0.00434 -0.00185 -0.00278 0.00394 -0.01094 0.00833 C -0.00938 0.00972 -0.00816 0.0125 -0.00625 0.0125 C -0.00087 0.0125 0.01475 0.00833 0.00937 0.00833 C 0.00312 0.00833 -0.00313 0.01111 -0.00938 0.0125 C -0.00834 0.00972 -0.00782 0.00625 -0.00625 0.00417 C -0.00504 0.00255 -0.00278 0.0037 -0.00157 0.00208 C 0.00815 -0.01088 -0.00469 -0.00347 0.00625 -0.00833 C 0.00729 -0.01042 0.01041 -0.01667 0.00937 -0.01458 C 0.00312 -0.00185 0.00104 0.01551 -0.01094 0.02083 C -0.01042 0.01319 -0.01042 0.00556 -0.00938 -0.00208 C -0.00816 -0.01065 -0.00365 -0.0169 -0.00157 -0.025 C -0.00053 -0.02292 0.00156 -0.0213 0.00156 -0.01875 C 0.00156 -0.01296 -0.00348 0.00509 -0.00625 0.01042 C -0.00521 -0.00278 -0.00608 -0.01644 -0.00313 -0.02917 C -0.00244 -0.03194 -0.0007 -0.02292 0.00156 -0.02292 C 0.00347 -0.02292 -0.00053 -0.02708 -0.00157 -0.02917 C -0.00209 -0.01458 0.00468 0.00417 -0.00313 0.01458 C -0.00973 0.02338 -0.00625 -0.01042 -0.00625 -0.02292 C -0.00625 -0.02662 -0.00417 -0.02986 -0.00313 -0.03333 C -0.00174 -0.02639 0.00156 -0.01968 0.00156 -0.0125 C 0.00156 0.00579 -0.00122 0.02477 -0.00625 0.04167 C -0.01129 0.025 -0.01719 -0.04491 -0.00313 -0.01667 C -0.00261 -0.01389 -0.00226 -0.01111 -0.00157 -0.00833 C -0.00018 -0.00208 0.00416 0.0169 0.00312 0.01042 C 0.0026 0.00694 0.00295 0.00301 0.00156 0 C 0.00069 -0.00185 -0.00157 -0.00208 -0.00313 -0.00208 C -0.00435 -0.00208 -0.00105 -0.00069 0 0 Z " pathEditMode="relative" ptsTypes="ffffffffffffffffffffffffffffffffffffffffffffffffffffffffffffffffffffffffffffffffffffffffffffffffffffffffffffffff">
                                      <p:cBhvr>
                                        <p:cTn id="27" dur="50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73472E-18 C -0.01667 0.00416 -0.03333 0.00972 -0.05 0.0125 C -0.08194 0.04074 -0.12465 0.04189 -0.16094 0.05 C -0.17483 0.0574 -0.18906 0.0618 -0.20156 0.07291 C -0.20694 0.08379 -0.21719 0.09352 -0.22031 0.10625 C -0.22309 0.11736 -0.22135 0.11041 -0.225 0.12708 C -0.22448 0.14305 -0.21024 0.23819 -0.23281 0.25833 C -0.23524 0.26828 -0.23837 0.26782 -0.24531 0.27083 C -0.25851 0.28842 -0.26753 0.28102 -0.28594 0.275 C -0.28941 0.27037 -0.29167 0.26458 -0.29531 0.26041 C -0.29774 0.25787 -0.30712 0.25347 -0.31094 0.25 C -0.32517 0.25162 -0.34149 0.24722 -0.35312 0.25833 C -0.35625 0.26134 -0.35642 0.26666 -0.35781 0.27083 C -0.35868 0.27361 -0.36094 0.27916 -0.36094 0.27916 " pathEditMode="relative" ptsTypes="fffffffffffffA">
                                      <p:cBhvr>
                                        <p:cTn id="29" dur="20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43 -0.00069 C 0.02066 0.0007 0.01372 0.0007 0.00712 0.00348 C 0.00504 0.0044 0.00243 0.00672 0.00243 0.00973 C 0.00243 0.01227 0.00538 0.00672 0.00712 0.00556 C 0.02014 -0.003 0.00313 0.01135 0.0165 -0.00069 C 0.08733 0.00162 0.13525 0.00764 0.20087 -0.00069 C 0.20695 -0.00138 0.2184 -0.00925 0.22431 -0.01111 C 0.2349 -0.01435 0.26372 -0.01689 0.2665 -0.01736 C 0.26806 -0.01597 0.27188 -0.0155 0.27118 -0.01319 C 0.27118 -0.01296 0.25556 0.0088 0.254 0.01181 C 0.25261 0.01436 0.25243 0.01806 0.25087 0.02014 C 0.24965 0.02176 0.24775 0.02153 0.24618 0.02223 C 0.24115 0.02894 0.23698 0.03264 0.23056 0.03681 C 0.22813 0.04676 0.2217 0.05417 0.21806 0.06389 C 0.21875 0.07454 0.21632 0.13542 0.23368 0.14306 C 0.23646 0.15024 0.2382 0.15718 0.2415 0.16389 C 0.23854 0.17732 0.23785 0.18727 0.229 0.19514 C 0.22604 0.2051 0.22205 0.21436 0.21962 0.22431 C 0.22014 0.23264 0.2158 0.24491 0.22118 0.24931 C 0.22656 0.25371 0.23872 0.2419 0.24462 0.23681 C 0.24653 0.2294 0.25556 0.21181 0.26181 0.21181 " pathEditMode="relative" ptsTypes="ffffffffffffffffffffA">
                                      <p:cBhvr>
                                        <p:cTn id="31" dur="2000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6 C 0.00208 -0.00069 0.00486 3.7037E-6 0.00625 -0.00208 C 0.02517 -0.03102 0.00121 -0.0081 0.01562 -0.02083 C 0.01771 -0.025 0.02118 -0.02847 0.02187 -0.03333 C 0.02239 -0.03681 0.02239 -0.04051 0.02344 -0.04375 C 0.02448 -0.04699 0.02691 -0.04907 0.02812 -0.05208 C 0.03038 -0.05741 0.03229 -0.06319 0.03437 -0.06875 C 0.0375 -0.07685 0.03646 -0.08218 0.04375 -0.08542 C 0.06232 -0.11019 0.08177 -0.1037 0.10937 -0.10625 C 0.1243 -0.11296 0.12239 -0.11227 0.14219 -0.10833 C 0.15225 -0.10394 0.14132 -0.10972 0.15156 -0.1 C 0.15781 -0.09398 0.16545 -0.0912 0.17187 -0.08542 C 0.20225 -0.09074 0.19028 -0.08264 0.2 -0.10208 C 0.19739 -0.13287 0.20382 -0.13866 0.1875 -0.14583 C 0.16371 -0.17755 0.18246 -0.22014 0.20937 -0.22917 C 0.21493 -0.23657 0.22482 -0.24792 0.20781 -0.24792 " pathEditMode="relative" ptsTypes="fffffffffffffffA">
                                      <p:cBhvr>
                                        <p:cTn id="33" dur="50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7.40741E-7 C -0.0019 -0.02014 -0.00121 -0.04769 -0.01562 -0.06042 C -0.02239 -0.05903 -0.02951 -0.05926 -0.03593 -0.05625 C -0.03749 -0.05556 -0.0368 -0.05186 -0.03749 -0.05 C -0.04218 -0.0375 -0.04461 -0.02547 -0.04843 -0.0125 C -0.05017 0.00532 -0.05347 0.02245 -0.06093 0.0375 C -0.06232 0.04652 -0.06545 0.06852 -0.07031 0.075 C -0.07708 0.08402 -0.09114 0.08981 -0.09999 0.09166 C -0.11302 0.09097 -0.12604 0.09143 -0.13906 0.08958 C -0.14392 0.08889 -0.14652 0.07754 -0.14843 0.07291 C -0.1526 0.06319 -0.15381 0.05139 -0.15781 0.04166 C -0.16059 0.03518 -0.16527 0.02708 -0.16874 0.02083 C -0.16996 -0.01042 -0.16666 -0.04283 -0.17343 -0.07292 C -0.17395 -0.07523 -0.17951 -0.09074 -0.18124 -0.09167 C -0.18923 -0.09584 -0.20624 -0.1 -0.20624 -0.1 C -0.20781 -0.09861 -0.20972 -0.09769 -0.21093 -0.09584 C -0.21336 -0.09213 -0.21718 -0.08334 -0.21718 -0.08334 C -0.2184 -0.06713 -0.21857 -0.0588 -0.22499 -0.04584 C -0.22552 -0.04028 -0.22586 -0.03473 -0.22656 -0.02917 C -0.22743 -0.02361 -0.22899 -0.01806 -0.22968 -0.0125 C -0.23055 -0.00556 -0.22934 0.00185 -0.23124 0.00833 C -0.23211 0.01157 -0.23541 0.0125 -0.23749 0.01458 C -0.24479 0.02152 -0.24739 0.025 -0.25624 0.025 " pathEditMode="relative" ptsTypes="ffffffffffffffffffffffA">
                                      <p:cBhvr>
                                        <p:cTn id="35" dur="3000" fill="hold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C -0.00608 0.01088 -0.01181 0.02361 -0.02032 0.03125 C -0.02448 0.03958 -0.02796 0.04931 -0.03125 0.05833 C -0.03195 0.06019 -0.03178 0.06296 -0.03282 0.06458 C -0.03455 0.06736 -0.04688 0.075 -0.04688 0.075 C -0.0474 0.07778 -0.04705 0.08102 -0.04844 0.08333 C -0.04948 0.08495 -0.05157 0.08449 -0.05313 0.08542 C -0.06719 0.09398 -0.0698 0.09722 -0.08594 0.1 C -0.09237 0.10278 -0.10018 0.10602 -0.10625 0.11042 C -0.10955 0.11296 -0.11563 0.11875 -0.11563 0.11875 C -0.175 0.11319 -0.14532 0.11944 -0.17032 0.10833 C -0.1724 0.10625 -0.175 0.10486 -0.17657 0.10208 C -0.17778 0.09977 -0.17726 0.0963 -0.17813 0.09375 C -0.17882 0.09144 -0.18056 0.08981 -0.18125 0.0875 C -0.18264 0.08356 -0.18334 0.07917 -0.18438 0.075 C -0.18108 0.04583 -0.1757 0.01736 -0.16875 -0.01042 C -0.16667 -0.01852 -0.16355 -0.02569 -0.16094 -0.03333 C -0.15643 -0.04676 -0.15504 -0.06296 -0.15313 -0.07708 C -0.15608 -0.09861 -0.15296 -0.10625 -0.16875 -0.11042 C -0.17032 -0.11319 -0.17101 -0.11736 -0.17344 -0.11875 C -0.17935 -0.12245 -0.19219 -0.125 -0.19219 -0.125 C -0.19896 -0.12361 -0.20591 -0.12361 -0.2125 -0.12083 C -0.21771 -0.11875 -0.21685 -0.11319 -0.21875 -0.10833 C -0.2224 -0.09861 -0.22865 -0.0919 -0.23125 -0.08125 C -0.23264 -0.06273 -0.22726 -0.03796 -0.24219 -0.03125 C -0.24723 -0.01806 -0.24306 -0.02292 -0.25782 -0.02292 " pathEditMode="relative" ptsTypes="fffffffffffffffffffffffffA">
                                      <p:cBhvr>
                                        <p:cTn id="37" dur="50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C -0.00677 -0.00185 -0.01459 -0.00116 -0.02031 -0.00625 C -0.02934 -0.01435 -0.03472 -0.0287 -0.04531 -0.03333 C -0.04913 -0.04097 -0.04931 -0.04861 -0.05313 -0.05625 C -0.05521 -0.06759 -0.05955 -0.07523 -0.06563 -0.08333 C -0.06719 -0.09375 -0.06997 -0.09884 -0.07344 -0.10833 C -0.07396 -0.11806 -0.07379 -0.12778 -0.075 -0.1375 C -0.07552 -0.1412 -0.07743 -0.14421 -0.07813 -0.14792 C -0.08125 -0.16296 -0.08108 -0.17292 -0.09375 -0.17708 C -0.10643 -0.19954 -0.0915 -0.17639 -0.10313 -0.1875 C -0.10556 -0.18981 -0.10695 -0.19352 -0.10938 -0.19583 C -0.11077 -0.19722 -0.11268 -0.19699 -0.11406 -0.19792 C -0.11945 -0.20139 -0.12396 -0.20579 -0.12969 -0.20833 C -0.13629 -0.22153 -0.14722 -0.22477 -0.15625 -0.23333 C -0.16268 -0.23935 -0.16389 -0.24306 -0.17188 -0.24583 C -0.18386 -0.25648 -0.2007 -0.25139 -0.21406 -0.25 C -0.22136 -0.25069 -0.22865 -0.25046 -0.23594 -0.25208 C -0.24132 -0.25324 -0.24636 -0.26019 -0.25156 -0.2625 C -0.25851 -0.27477 -0.25851 -0.26944 -0.26719 -0.27708 C -0.29271 -0.27569 -0.31823 -0.27477 -0.34375 -0.27292 C -0.35226 -0.27222 -0.3474 -0.26366 -0.35938 -0.26042 C -0.36528 -0.25 -0.36268 -0.24676 -0.37188 -0.24375 C -0.37882 -0.23773 -0.37622 -0.23148 -0.38594 -0.22917 C -0.39792 -0.22639 -0.42188 -0.22292 -0.42188 -0.22292 C -0.43629 -0.21528 -0.43525 -0.21667 -0.45469 -0.21875 C -0.45938 -0.22292 -0.46181 -0.23102 -0.46719 -0.23333 C -0.47014 -0.23472 -0.47344 -0.23472 -0.47656 -0.23542 C -0.47761 -0.23819 -0.47813 -0.24167 -0.47969 -0.24375 C -0.48091 -0.24537 -0.48351 -0.24398 -0.48438 -0.24583 C -0.48646 -0.25023 -0.4875 -0.26042 -0.4875 -0.26042 " pathEditMode="relative" ptsTypes="fffffffffffffffffffffffffffffA">
                                      <p:cBhvr>
                                        <p:cTn id="39" dur="3000" fill="hold"/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18519E-6 C 0.00278 0.00903 0.00452 0.01853 0.00782 0.02709 C 0.01858 0.05579 0.03768 0.07315 0.06094 0.07709 C 0.06875 0.08126 0.07622 0.08473 0.08438 0.08751 C 0.09948 0.10093 0.0757 0.08079 0.09688 0.09376 C 0.11962 0.10765 0.09601 0.09862 0.1125 0.10417 C 0.16285 0.14885 0.304 0.12478 0.31875 0.12501 C 0.32986 0.13103 0.33959 0.13357 0.35157 0.13542 C 0.35313 0.13681 0.35452 0.13866 0.35625 0.13959 C 0.35816 0.14075 0.36077 0.14005 0.3625 0.14167 C 0.36459 0.14376 0.36545 0.14746 0.36719 0.15001 C 0.37136 0.15649 0.37222 0.1551 0.375 0.16251 C 0.37917 0.17362 0.38229 0.18542 0.3875 0.19584 C 0.38507 0.21644 0.38577 0.23751 0.37188 0.25001 C 0.37032 0.25649 0.36823 0.26644 0.36407 0.27084 C 0.36285 0.27223 0.36077 0.27177 0.35938 0.27292 C 0.35608 0.27547 0.35 0.28126 0.35 0.28126 C 0.34063 0.27987 0.33108 0.2794 0.32188 0.27709 C 0.31667 0.2757 0.31007 0.26876 0.30469 0.26667 C 0.29184 0.26204 0.27726 0.2595 0.26407 0.25626 C 0.24844 0.23542 0.23907 0.20001 0.21563 0.19376 C 0.20625 0.19445 0.19688 0.19399 0.1875 0.19584 C 0.17865 0.19746 0.18264 0.21528 0.18125 0.22084 C 0.18038 0.22431 0.1724 0.24144 0.17032 0.24584 C 0.16493 0.27454 0.1625 0.31876 0.15 0.34376 C 0.12865 0.34214 0.12934 0.34677 0.11719 0.33751 C 0.11181 0.33334 0.10313 0.32084 0.10313 0.32084 C 0.10209 0.31598 0.10104 0.31112 0.1 0.30626 C 0.09896 0.30209 0.09983 0.29584 0.09688 0.29376 C 0.09271 0.29075 0.0875 0.29376 0.08282 0.29376 " pathEditMode="relative" ptsTypes="fffffffffffffffffffffffffffffA">
                                      <p:cBhvr>
                                        <p:cTn id="41" dur="50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56 -0.00139 0.0033 -0.00231 0.00469 -0.00416 C 0.00608 -0.00602 0.00642 -0.01227 0.00781 -0.01041 C 0.01042 -0.00694 0.0099 -0.00069 0.01094 0.00417 C 0.01285 0.01297 0.01684 0.0213 0.02031 0.02917 C 0.02153 0.03195 0.02257 0.03473 0.02344 0.0375 C 0.02413 0.03959 0.02413 0.0419 0.025 0.04375 C 0.02691 0.04815 0.03125 0.05625 0.03125 0.05625 C 0.03281 0.06412 0.03559 0.06945 0.0375 0.07709 C 0.03698 0.08473 0.03819 0.09306 0.03594 0.1 C 0.03385 0.10625 0.025 0.11459 0.025 0.11459 C 0.02101 0.13033 0.01632 0.14885 0.00938 0.1625 C -0.01823 0.15996 -0.0434 0.15764 -0.07031 0.15209 C -0.0724 0.15023 -0.08003 0.14352 -0.08125 0.14167 C -0.08229 0.14005 -0.08212 0.13727 -0.08281 0.13542 C -0.08542 0.12848 -0.08802 0.12153 -0.09062 0.11459 C -0.08872 0.09074 -0.09115 0.07917 -0.08281 0.0625 C -0.08038 0.04931 -0.08247 0.05648 -0.075 0.04167 C -0.07118 0.03426 -0.07622 0.03496 -0.07031 0.02709 C -0.0691 0.02547 -0.06719 0.0257 -0.06562 0.025 C -0.06406 0.02223 -0.06302 0.01898 -0.06094 0.01667 C -0.05972 0.01528 -0.05747 0.01598 -0.05625 0.01459 C -0.05139 0.00926 -0.05469 0.00625 -0.05 0 C -0.04878 -0.00162 -0.0467 -0.00115 -0.04531 -0.00208 C -0.04358 -0.00324 -0.04219 -0.00486 -0.04062 -0.00625 C -0.01997 -0.04745 -0.0375 -0.01643 0.05781 -0.01041 C 0.05972 -0.01018 0.06076 -0.00717 0.0625 -0.00625 C 0.10365 0.01574 0.05382 -0.01296 0.07969 0 C 0.0967 0.00857 0.09392 0.01389 0.11563 0.01667 C 0.15139 0.03264 0.11684 0.01852 0.20625 0.025 C 0.2158 0.0257 0.22396 0.04144 0.23125 0.04792 C 0.23316 0.05186 0.23385 0.05672 0.23594 0.06042 C 0.23854 0.06551 0.24878 0.07616 0.25156 0.07917 C 0.25417 0.08982 0.26042 0.09468 0.26406 0.10417 C 0.27014 0.12061 0.28229 0.14931 0.29219 0.1625 C 0.29514 0.17454 0.29149 0.16366 0.3 0.175 C 0.30538 0.18218 0.30642 0.1882 0.31406 0.19167 C 0.31615 0.19445 0.31788 0.19769 0.32014 0.2 C 0.3217 0.20139 0.32361 0.20116 0.325 0.20209 C 0.32674 0.20324 0.32813 0.20463 0.32969 0.20625 C 0.33576 0.21297 0.33733 0.21621 0.34514 0.21875 C 0.35503 0.22755 0.36163 0.22639 0.375 0.22917 C 0.39479 0.24676 0.41997 0.23218 0.44045 0.22292 C 0.44566 0.21273 0.4434 0.2044 0.45313 0.2 C 0.45729 0.18866 0.45469 0.18658 0.46406 0.18334 C 0.46684 0.17199 0.47153 0.15996 0.47656 0.15 C 0.47708 0.14723 0.47656 0.14375 0.47813 0.14167 C 0.47969 0.13959 0.48299 0.1419 0.48438 0.13959 C 0.48611 0.13681 0.48542 0.13264 0.48594 0.12917 C 0.4849 0.11667 0.4842 0.10417 0.48281 0.09167 C 0.48194 0.08357 0.4776 0.07778 0.475 0.07084 C 0.47309 0.06551 0.47205 0.05973 0.47031 0.05417 C 0.46892 0.03912 0.46563 0.02871 0.4625 0.01459 C 0.46094 0.00764 0.46215 0.00301 0.45764 -0.00208 C 0.45503 -0.00532 0.45156 -0.00764 0.44826 -0.01041 C 0.44097 -0.01689 0.42014 -0.01504 0.40938 -0.01875 C 0.40226 -0.03148 0.39288 -0.03379 0.38438 -0.04375 C 0.3724 -0.05764 0.35955 -0.0706 0.35 -0.0875 C 0.34583 -0.10833 0.34583 -0.14328 0.36233 -0.15416 C 0.36684 -0.17152 0.35972 -0.14676 0.37031 -0.16666 C 0.37708 -0.17916 0.36615 -0.17245 0.37656 -0.17708 C 0.38663 -0.18703 0.39792 -0.19328 0.40938 -0.2 C 0.41354 -0.20254 0.41719 -0.20764 0.42188 -0.20833 C 0.42604 -0.20902 0.43021 -0.20972 0.43438 -0.21041 C 0.44236 -0.21342 0.44462 -0.21273 0.44983 -0.21875 C 0.45174 -0.2206 0.45278 -0.22361 0.45469 -0.225 C 0.46372 -0.23194 0.45885 -0.22222 0.4625 -0.23125 " pathEditMode="relative" ptsTypes="ffffffffffffffffffffffffffffffffffffffffffffffffffffffffffffffffffA">
                                      <p:cBhvr>
                                        <p:cTn id="43" dur="50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69 -0.01852 0.00504 -0.03981 -0.00312 -0.05625 C -0.00364 -0.06111 -0.0033 -0.0662 -0.00468 -0.07083 C -0.00607 -0.07546 -0.01093 -0.08333 -0.01093 -0.08333 C -0.01371 -0.11296 -0.02153 -0.1412 -0.025 -0.17083 C -0.03038 -0.21574 -0.02378 -0.20069 -0.03281 -0.21875 C -0.03541 -0.2331 -0.03663 -0.25926 -0.04843 -0.26458 C -0.04618 -0.28287 -0.04965 -0.29398 -0.0375 -0.29792 C -0.03003 -0.3044 -0.02986 -0.30764 -0.025 -0.31667 C -0.02378 -0.31898 -0.0217 -0.3206 -0.02031 -0.32292 C -0.01632 -0.3294 -0.01475 -0.33819 -0.0125 -0.34583 C -0.01041 -0.36204 -0.00816 -0.37801 -0.00468 -0.39375 C -0.00451 -0.39676 -0.00243 -0.42292 0.00157 -0.42708 C 0.0033 -0.42894 0.00573 -0.42847 0.00782 -0.42917 C 0.02188 -0.44167 0.03212 -0.44375 0.04844 -0.45 C 0.05469 -0.45556 0.06163 -0.46019 0.06875 -0.4625 C 0.08368 -0.47569 0.09063 -0.46806 0.11407 -0.46667 C 0.13212 -0.45069 0.10712 -0.4713 0.1625 -0.46042 C 0.16875 -0.45926 0.1783 -0.44468 0.18282 -0.43958 C 0.1882 -0.43356 0.19653 -0.42917 0.20313 -0.42708 C 0.25295 -0.43032 0.22205 -0.42847 0.24844 -0.43542 C 0.26684 -0.44769 0.28525 -0.44306 0.30469 -0.43958 C 0.33021 -0.42824 0.3007 -0.43958 0.35782 -0.43958 C 0.36927 -0.43958 0.38073 -0.43681 0.39219 -0.43542 C 0.40452 -0.43125 0.40018 -0.43079 0.40469 -0.41875 C 0.40643 -0.41435 0.41094 -0.40625 0.41094 -0.40625 C 0.41198 -0.39907 0.41563 -0.39259 0.41563 -0.38542 C 0.41563 -0.37083 0.41337 -0.35625 0.4125 -0.34167 C 0.41181 -0.33194 0.4132 -0.32176 0.41094 -0.3125 C 0.41042 -0.31042 0.39757 -0.30255 0.39532 -0.30208 C 0.37587 -0.29861 0.35816 -0.29583 0.33907 -0.29167 C 0.33334 -0.29352 0.32674 -0.29352 0.32188 -0.29792 C 0.31459 -0.3044 0.31042 -0.31157 0.30157 -0.31458 C 0.27865 -0.33495 0.29601 -0.32315 0.24375 -0.31875 C 0.23837 -0.31389 0.23646 -0.31042 0.23438 -0.30208 C 0.23629 -0.27315 0.23073 -0.2838 0.24219 -0.275 C 0.24375 -0.27384 0.24497 -0.27106 0.24688 -0.27083 C 0.25834 -0.26898 0.28125 -0.26875 0.28125 -0.26875 " pathEditMode="relative" ptsTypes="fffffffffffffffffffffffffffffffffffffA">
                                      <p:cBhvr>
                                        <p:cTn id="45" dur="50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/>
      <p:bldP spid="104455" grpId="0" animBg="1"/>
      <p:bldP spid="104456" grpId="0" animBg="1"/>
      <p:bldP spid="104457" grpId="0" animBg="1"/>
      <p:bldP spid="104458" grpId="0" animBg="1"/>
      <p:bldP spid="104459" grpId="0" animBg="1"/>
      <p:bldP spid="104460" grpId="0" animBg="1"/>
      <p:bldP spid="104461" grpId="0" animBg="1"/>
      <p:bldP spid="104462" grpId="0" animBg="1"/>
      <p:bldP spid="104463" grpId="0" animBg="1"/>
      <p:bldP spid="104464" grpId="0" animBg="1"/>
      <p:bldP spid="104465" grpId="0" animBg="1"/>
      <p:bldP spid="104466" grpId="0" animBg="1"/>
      <p:bldP spid="104467" grpId="0" animBg="1"/>
      <p:bldP spid="104468" grpId="0" animBg="1"/>
      <p:bldP spid="104469" grpId="0" animBg="1"/>
      <p:bldP spid="104470" grpId="0" animBg="1"/>
      <p:bldP spid="104471" grpId="0" animBg="1"/>
      <p:bldP spid="1044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ChangeArrowheads="1"/>
          </p:cNvSpPr>
          <p:nvPr/>
        </p:nvSpPr>
        <p:spPr bwMode="auto">
          <a:xfrm>
            <a:off x="971550" y="1700213"/>
            <a:ext cx="5832475" cy="43926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3" name="Line 33"/>
          <p:cNvSpPr>
            <a:spLocks noChangeShapeType="1"/>
          </p:cNvSpPr>
          <p:nvPr/>
        </p:nvSpPr>
        <p:spPr bwMode="auto">
          <a:xfrm flipH="1">
            <a:off x="900113" y="5805488"/>
            <a:ext cx="59039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11" name="Line 31"/>
          <p:cNvSpPr>
            <a:spLocks noChangeShapeType="1"/>
          </p:cNvSpPr>
          <p:nvPr/>
        </p:nvSpPr>
        <p:spPr bwMode="auto">
          <a:xfrm flipH="1">
            <a:off x="971550" y="3141663"/>
            <a:ext cx="58324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05" name="Line 25"/>
          <p:cNvSpPr>
            <a:spLocks noChangeShapeType="1"/>
          </p:cNvSpPr>
          <p:nvPr/>
        </p:nvSpPr>
        <p:spPr bwMode="auto">
          <a:xfrm>
            <a:off x="900113" y="3213100"/>
            <a:ext cx="741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>
            <a:off x="900113" y="4581525"/>
            <a:ext cx="741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68313" y="26035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charset="0"/>
              </a:rPr>
              <a:t>Металлический проводник в электростатическом поле</a:t>
            </a:r>
          </a:p>
        </p:txBody>
      </p:sp>
      <p:sp>
        <p:nvSpPr>
          <p:cNvPr id="15368" name="Oval 5"/>
          <p:cNvSpPr>
            <a:spLocks noChangeArrowheads="1"/>
          </p:cNvSpPr>
          <p:nvPr/>
        </p:nvSpPr>
        <p:spPr bwMode="auto">
          <a:xfrm>
            <a:off x="1619250" y="2060575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>
                <a:latin typeface="Arial" charset="0"/>
              </a:rPr>
              <a:t>+</a:t>
            </a:r>
            <a:endParaRPr lang="ru-RU" sz="4800">
              <a:latin typeface="Arial" charset="0"/>
            </a:endParaRPr>
          </a:p>
        </p:txBody>
      </p:sp>
      <p:sp>
        <p:nvSpPr>
          <p:cNvPr id="15369" name="Oval 6"/>
          <p:cNvSpPr>
            <a:spLocks noChangeArrowheads="1"/>
          </p:cNvSpPr>
          <p:nvPr/>
        </p:nvSpPr>
        <p:spPr bwMode="auto">
          <a:xfrm>
            <a:off x="3635375" y="2060575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>
                <a:latin typeface="Arial" charset="0"/>
              </a:rPr>
              <a:t>+</a:t>
            </a:r>
            <a:endParaRPr lang="ru-RU" sz="4800">
              <a:latin typeface="Arial" charset="0"/>
            </a:endParaRPr>
          </a:p>
        </p:txBody>
      </p:sp>
      <p:sp>
        <p:nvSpPr>
          <p:cNvPr id="15370" name="Oval 7"/>
          <p:cNvSpPr>
            <a:spLocks noChangeArrowheads="1"/>
          </p:cNvSpPr>
          <p:nvPr/>
        </p:nvSpPr>
        <p:spPr bwMode="auto">
          <a:xfrm>
            <a:off x="1547813" y="3429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>
                <a:latin typeface="Arial" charset="0"/>
              </a:rPr>
              <a:t>+</a:t>
            </a:r>
            <a:endParaRPr lang="ru-RU" sz="4800">
              <a:latin typeface="Arial" charset="0"/>
            </a:endParaRPr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3563938" y="4941888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>
                <a:latin typeface="Arial" charset="0"/>
              </a:rPr>
              <a:t>+</a:t>
            </a:r>
            <a:endParaRPr lang="ru-RU" sz="4800">
              <a:latin typeface="Arial" charset="0"/>
            </a:endParaRPr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5651500" y="21336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>
                <a:latin typeface="Arial" charset="0"/>
              </a:rPr>
              <a:t>+</a:t>
            </a:r>
            <a:endParaRPr lang="ru-RU" sz="4800">
              <a:latin typeface="Arial" charset="0"/>
            </a:endParaRPr>
          </a:p>
        </p:txBody>
      </p:sp>
      <p:sp>
        <p:nvSpPr>
          <p:cNvPr id="15373" name="Oval 10"/>
          <p:cNvSpPr>
            <a:spLocks noChangeArrowheads="1"/>
          </p:cNvSpPr>
          <p:nvPr/>
        </p:nvSpPr>
        <p:spPr bwMode="auto">
          <a:xfrm>
            <a:off x="5724525" y="4868863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>
                <a:latin typeface="Arial" charset="0"/>
              </a:rPr>
              <a:t>+</a:t>
            </a:r>
            <a:endParaRPr lang="ru-RU" sz="4800">
              <a:latin typeface="Arial" charset="0"/>
            </a:endParaRPr>
          </a:p>
        </p:txBody>
      </p:sp>
      <p:sp>
        <p:nvSpPr>
          <p:cNvPr id="15374" name="Oval 11"/>
          <p:cNvSpPr>
            <a:spLocks noChangeArrowheads="1"/>
          </p:cNvSpPr>
          <p:nvPr/>
        </p:nvSpPr>
        <p:spPr bwMode="auto">
          <a:xfrm>
            <a:off x="3563938" y="3357563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>
                <a:latin typeface="Arial" charset="0"/>
              </a:rPr>
              <a:t>+</a:t>
            </a:r>
            <a:endParaRPr lang="ru-RU" sz="4800">
              <a:latin typeface="Arial" charset="0"/>
            </a:endParaRPr>
          </a:p>
        </p:txBody>
      </p:sp>
      <p:sp>
        <p:nvSpPr>
          <p:cNvPr id="15375" name="Oval 12"/>
          <p:cNvSpPr>
            <a:spLocks noChangeArrowheads="1"/>
          </p:cNvSpPr>
          <p:nvPr/>
        </p:nvSpPr>
        <p:spPr bwMode="auto">
          <a:xfrm>
            <a:off x="5580063" y="3429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>
                <a:latin typeface="Arial" charset="0"/>
              </a:rPr>
              <a:t>+</a:t>
            </a:r>
            <a:endParaRPr lang="ru-RU" sz="4800">
              <a:latin typeface="Arial" charset="0"/>
            </a:endParaRPr>
          </a:p>
        </p:txBody>
      </p:sp>
      <p:sp>
        <p:nvSpPr>
          <p:cNvPr id="15376" name="Oval 13"/>
          <p:cNvSpPr>
            <a:spLocks noChangeArrowheads="1"/>
          </p:cNvSpPr>
          <p:nvPr/>
        </p:nvSpPr>
        <p:spPr bwMode="auto">
          <a:xfrm>
            <a:off x="1547813" y="4868863"/>
            <a:ext cx="914400" cy="9366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>
                <a:latin typeface="Arial" charset="0"/>
              </a:rPr>
              <a:t>+</a:t>
            </a:r>
            <a:endParaRPr lang="ru-RU" sz="4800">
              <a:latin typeface="Arial" charset="0"/>
            </a:endParaRPr>
          </a:p>
        </p:txBody>
      </p:sp>
      <p:sp>
        <p:nvSpPr>
          <p:cNvPr id="71695" name="Oval 15"/>
          <p:cNvSpPr>
            <a:spLocks noChangeArrowheads="1"/>
          </p:cNvSpPr>
          <p:nvPr/>
        </p:nvSpPr>
        <p:spPr bwMode="auto">
          <a:xfrm>
            <a:off x="2916238" y="378936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-</a:t>
            </a:r>
            <a:endParaRPr lang="ru-RU" sz="3600">
              <a:latin typeface="Arial" charset="0"/>
            </a:endParaRPr>
          </a:p>
        </p:txBody>
      </p:sp>
      <p:sp>
        <p:nvSpPr>
          <p:cNvPr id="71696" name="Oval 16"/>
          <p:cNvSpPr>
            <a:spLocks noChangeArrowheads="1"/>
          </p:cNvSpPr>
          <p:nvPr/>
        </p:nvSpPr>
        <p:spPr bwMode="auto">
          <a:xfrm>
            <a:off x="4932363" y="34290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-</a:t>
            </a:r>
            <a:endParaRPr lang="ru-RU" sz="3600">
              <a:latin typeface="Arial" charset="0"/>
            </a:endParaRPr>
          </a:p>
        </p:txBody>
      </p:sp>
      <p:sp>
        <p:nvSpPr>
          <p:cNvPr id="71697" name="Oval 17"/>
          <p:cNvSpPr>
            <a:spLocks noChangeArrowheads="1"/>
          </p:cNvSpPr>
          <p:nvPr/>
        </p:nvSpPr>
        <p:spPr bwMode="auto">
          <a:xfrm>
            <a:off x="2555875" y="2997200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-</a:t>
            </a:r>
            <a:endParaRPr lang="ru-RU" sz="3600">
              <a:latin typeface="Arial" charset="0"/>
            </a:endParaRPr>
          </a:p>
        </p:txBody>
      </p:sp>
      <p:sp>
        <p:nvSpPr>
          <p:cNvPr id="71698" name="Oval 18"/>
          <p:cNvSpPr>
            <a:spLocks noChangeArrowheads="1"/>
          </p:cNvSpPr>
          <p:nvPr/>
        </p:nvSpPr>
        <p:spPr bwMode="auto">
          <a:xfrm>
            <a:off x="2700338" y="486886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-</a:t>
            </a:r>
            <a:endParaRPr lang="ru-RU" sz="3600">
              <a:latin typeface="Arial" charset="0"/>
            </a:endParaRPr>
          </a:p>
        </p:txBody>
      </p:sp>
      <p:sp>
        <p:nvSpPr>
          <p:cNvPr id="71699" name="Oval 19"/>
          <p:cNvSpPr>
            <a:spLocks noChangeArrowheads="1"/>
          </p:cNvSpPr>
          <p:nvPr/>
        </p:nvSpPr>
        <p:spPr bwMode="auto">
          <a:xfrm>
            <a:off x="2916238" y="2276475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-</a:t>
            </a:r>
            <a:endParaRPr lang="ru-RU" sz="3600">
              <a:latin typeface="Arial" charset="0"/>
            </a:endParaRPr>
          </a:p>
        </p:txBody>
      </p:sp>
      <p:sp>
        <p:nvSpPr>
          <p:cNvPr id="71700" name="Oval 20"/>
          <p:cNvSpPr>
            <a:spLocks noChangeArrowheads="1"/>
          </p:cNvSpPr>
          <p:nvPr/>
        </p:nvSpPr>
        <p:spPr bwMode="auto">
          <a:xfrm>
            <a:off x="5795963" y="45085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-</a:t>
            </a:r>
            <a:endParaRPr lang="ru-RU" sz="3600">
              <a:latin typeface="Arial" charset="0"/>
            </a:endParaRPr>
          </a:p>
        </p:txBody>
      </p:sp>
      <p:sp>
        <p:nvSpPr>
          <p:cNvPr id="71701" name="Oval 21"/>
          <p:cNvSpPr>
            <a:spLocks noChangeArrowheads="1"/>
          </p:cNvSpPr>
          <p:nvPr/>
        </p:nvSpPr>
        <p:spPr bwMode="auto">
          <a:xfrm>
            <a:off x="5003800" y="52292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-</a:t>
            </a:r>
            <a:endParaRPr lang="ru-RU" sz="3600">
              <a:latin typeface="Arial" charset="0"/>
            </a:endParaRPr>
          </a:p>
        </p:txBody>
      </p:sp>
      <p:sp>
        <p:nvSpPr>
          <p:cNvPr id="71702" name="Oval 22"/>
          <p:cNvSpPr>
            <a:spLocks noChangeArrowheads="1"/>
          </p:cNvSpPr>
          <p:nvPr/>
        </p:nvSpPr>
        <p:spPr bwMode="auto">
          <a:xfrm>
            <a:off x="5003800" y="24209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-</a:t>
            </a:r>
            <a:endParaRPr lang="ru-RU" sz="3600">
              <a:latin typeface="Arial" charset="0"/>
            </a:endParaRPr>
          </a:p>
        </p:txBody>
      </p:sp>
      <p:sp>
        <p:nvSpPr>
          <p:cNvPr id="71703" name="Rectangle 23"/>
          <p:cNvSpPr>
            <a:spLocks noChangeArrowheads="1"/>
          </p:cNvSpPr>
          <p:nvPr/>
        </p:nvSpPr>
        <p:spPr bwMode="auto">
          <a:xfrm>
            <a:off x="468313" y="1628775"/>
            <a:ext cx="431800" cy="49688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latin typeface="Arial" charset="0"/>
              </a:rPr>
              <a:t>+</a:t>
            </a:r>
          </a:p>
          <a:p>
            <a:pPr algn="ctr"/>
            <a:endParaRPr lang="ru-RU" sz="2800" b="1">
              <a:latin typeface="Arial" charset="0"/>
            </a:endParaRPr>
          </a:p>
          <a:p>
            <a:pPr algn="ctr"/>
            <a:r>
              <a:rPr lang="ru-RU" sz="2800" b="1">
                <a:latin typeface="Arial" charset="0"/>
              </a:rPr>
              <a:t>+</a:t>
            </a:r>
          </a:p>
          <a:p>
            <a:pPr algn="ctr"/>
            <a:endParaRPr lang="ru-RU" sz="2800" b="1">
              <a:latin typeface="Arial" charset="0"/>
            </a:endParaRPr>
          </a:p>
          <a:p>
            <a:pPr algn="ctr"/>
            <a:r>
              <a:rPr lang="ru-RU" sz="2800" b="1">
                <a:latin typeface="Arial" charset="0"/>
              </a:rPr>
              <a:t>+</a:t>
            </a:r>
          </a:p>
          <a:p>
            <a:pPr algn="ctr"/>
            <a:endParaRPr lang="ru-RU" sz="2800" b="1">
              <a:latin typeface="Arial" charset="0"/>
            </a:endParaRPr>
          </a:p>
          <a:p>
            <a:pPr algn="ctr"/>
            <a:r>
              <a:rPr lang="ru-RU" sz="2800" b="1">
                <a:latin typeface="Arial" charset="0"/>
              </a:rPr>
              <a:t>+</a:t>
            </a:r>
          </a:p>
          <a:p>
            <a:pPr algn="ctr"/>
            <a:endParaRPr lang="ru-RU" sz="2800" b="1">
              <a:latin typeface="Arial" charset="0"/>
            </a:endParaRPr>
          </a:p>
          <a:p>
            <a:pPr algn="ctr"/>
            <a:r>
              <a:rPr lang="ru-RU" sz="2800" b="1">
                <a:latin typeface="Arial" charset="0"/>
              </a:rPr>
              <a:t>+</a:t>
            </a:r>
          </a:p>
          <a:p>
            <a:pPr algn="ctr"/>
            <a:endParaRPr lang="ru-RU">
              <a:latin typeface="Arial" charset="0"/>
            </a:endParaRPr>
          </a:p>
        </p:txBody>
      </p:sp>
      <p:sp>
        <p:nvSpPr>
          <p:cNvPr id="71704" name="Line 24"/>
          <p:cNvSpPr>
            <a:spLocks noChangeShapeType="1"/>
          </p:cNvSpPr>
          <p:nvPr/>
        </p:nvSpPr>
        <p:spPr bwMode="auto">
          <a:xfrm>
            <a:off x="900113" y="1989138"/>
            <a:ext cx="741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07" name="Line 27"/>
          <p:cNvSpPr>
            <a:spLocks noChangeShapeType="1"/>
          </p:cNvSpPr>
          <p:nvPr/>
        </p:nvSpPr>
        <p:spPr bwMode="auto">
          <a:xfrm>
            <a:off x="900113" y="5949950"/>
            <a:ext cx="7272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7740650" y="2276475"/>
            <a:ext cx="1403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latin typeface="Arial" charset="0"/>
              </a:rPr>
              <a:t>Е</a:t>
            </a:r>
            <a:r>
              <a:rPr lang="ru-RU" sz="2000">
                <a:latin typeface="Arial" charset="0"/>
              </a:rPr>
              <a:t>внешн.</a:t>
            </a:r>
          </a:p>
        </p:txBody>
      </p:sp>
      <p:sp>
        <p:nvSpPr>
          <p:cNvPr id="71709" name="Line 29"/>
          <p:cNvSpPr>
            <a:spLocks noChangeShapeType="1"/>
          </p:cNvSpPr>
          <p:nvPr/>
        </p:nvSpPr>
        <p:spPr bwMode="auto">
          <a:xfrm>
            <a:off x="7885113" y="2276475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10" name="Line 30"/>
          <p:cNvSpPr>
            <a:spLocks noChangeShapeType="1"/>
          </p:cNvSpPr>
          <p:nvPr/>
        </p:nvSpPr>
        <p:spPr bwMode="auto">
          <a:xfrm flipH="1">
            <a:off x="971550" y="1773238"/>
            <a:ext cx="58324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12" name="Line 32"/>
          <p:cNvSpPr>
            <a:spLocks noChangeShapeType="1"/>
          </p:cNvSpPr>
          <p:nvPr/>
        </p:nvSpPr>
        <p:spPr bwMode="auto">
          <a:xfrm flipH="1">
            <a:off x="971550" y="4437063"/>
            <a:ext cx="58324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14" name="Text Box 34"/>
          <p:cNvSpPr txBox="1">
            <a:spLocks noChangeArrowheads="1"/>
          </p:cNvSpPr>
          <p:nvPr/>
        </p:nvSpPr>
        <p:spPr bwMode="auto">
          <a:xfrm>
            <a:off x="1476375" y="6165850"/>
            <a:ext cx="1511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66FF"/>
                </a:solidFill>
                <a:latin typeface="Arial" charset="0"/>
              </a:rPr>
              <a:t>Е</a:t>
            </a:r>
            <a:r>
              <a:rPr lang="ru-RU" b="1">
                <a:solidFill>
                  <a:srgbClr val="FF66FF"/>
                </a:solidFill>
                <a:latin typeface="Arial" charset="0"/>
              </a:rPr>
              <a:t>внутр.</a:t>
            </a:r>
          </a:p>
        </p:txBody>
      </p:sp>
      <p:sp>
        <p:nvSpPr>
          <p:cNvPr id="71715" name="Line 35"/>
          <p:cNvSpPr>
            <a:spLocks noChangeShapeType="1"/>
          </p:cNvSpPr>
          <p:nvPr/>
        </p:nvSpPr>
        <p:spPr bwMode="auto">
          <a:xfrm>
            <a:off x="1619250" y="6165850"/>
            <a:ext cx="288925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16" name="Text Box 36"/>
          <p:cNvSpPr txBox="1">
            <a:spLocks noChangeArrowheads="1"/>
          </p:cNvSpPr>
          <p:nvPr/>
        </p:nvSpPr>
        <p:spPr bwMode="auto">
          <a:xfrm>
            <a:off x="6011863" y="6184900"/>
            <a:ext cx="2881312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Arial" charset="0"/>
              </a:rPr>
              <a:t>Е</a:t>
            </a:r>
            <a:r>
              <a:rPr lang="ru-RU" b="1">
                <a:latin typeface="Arial" charset="0"/>
              </a:rPr>
              <a:t>внешн.= </a:t>
            </a:r>
            <a:r>
              <a:rPr lang="ru-RU" sz="2800">
                <a:latin typeface="Arial" charset="0"/>
              </a:rPr>
              <a:t>Е</a:t>
            </a:r>
            <a:r>
              <a:rPr lang="ru-RU" b="1">
                <a:latin typeface="Arial" charset="0"/>
              </a:rPr>
              <a:t>внутр.</a:t>
            </a:r>
          </a:p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71694" name="Oval 14"/>
          <p:cNvSpPr>
            <a:spLocks noChangeArrowheads="1"/>
          </p:cNvSpPr>
          <p:nvPr/>
        </p:nvSpPr>
        <p:spPr bwMode="auto">
          <a:xfrm>
            <a:off x="2124075" y="4437063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-</a:t>
            </a:r>
            <a:endParaRPr lang="ru-RU" sz="3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71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7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7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71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5.18519E-6 C -0.01753 -0.0118 -0.0099 -0.00857 -0.02187 -0.01249 C -0.02431 -0.02569 -0.02222 -0.01851 -0.02969 -0.03333 C -0.03212 -0.03819 -0.03715 -0.0405 -0.03906 -0.04583 C -0.04549 -0.06296 -0.05625 -0.06573 -0.06875 -0.07291 C -0.07934 -0.07893 -0.08889 -0.08981 -0.1 -0.09374 C -0.10556 -0.09583 -0.11146 -0.09652 -0.11719 -0.09791 C -0.15156 -0.09467 -0.15208 -0.09513 -0.175 -0.08749 C -0.18038 -0.08263 -0.18385 -0.078 -0.1875 -0.07083 C -0.18941 -0.05786 -0.19167 -0.04814 -0.20156 -0.04374 C -0.20469 -0.03541 -0.20677 -0.02731 -0.20937 -0.01874 C -0.21562 -0.03124 -0.21094 -0.01805 -0.20937 -0.03333 C -0.20868 -0.04027 -0.20937 -0.04722 -0.20937 -0.05416 " pathEditMode="relative" ptsTypes="ffffffffffffA">
                                      <p:cBhvr>
                                        <p:cTn id="34" dur="3000" fill="hold"/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C -0.01128 0.00301 -0.01441 0.00856 -0.02343 0.01667 C -0.02968 0.02222 -0.03802 0.02083 -0.04531 0.02292 C -0.05868 0.02685 -0.07118 0.03449 -0.08437 0.03958 C -0.09739 0.03773 -0.11111 0.03958 -0.12343 0.03333 C -0.12517 0.03241 -0.12639 0.03032 -0.12812 0.02917 C -0.13055 0.02755 -0.13333 0.02616 -0.13593 0.025 C -0.13854 0.02407 -0.14114 0.02384 -0.14375 0.02292 C -0.14687 0.02176 -0.15 0.02014 -0.15312 0.01875 C -0.19757 0.02616 -0.23819 0.02708 -0.28437 0.02917 C -0.29253 0.03657 -0.30434 0.03958 -0.31406 0.04167 C -0.34062 0.04097 -0.36718 0.04236 -0.39375 0.03958 C -0.39722 0.03935 -0.39739 0.02639 -0.39843 0.025 C -0.4 0.02292 -0.4026 0.02361 -0.40468 0.02292 C -0.41215 0.0162 -0.41597 0.00926 -0.425 0.00625 C -0.43333 -0.00116 -0.43316 0.00625 -0.44218 0.00625 " pathEditMode="relative" ptsTypes="fffffffffffffffA">
                                      <p:cBhvr>
                                        <p:cTn id="36" dur="3000" fill="hold"/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C -0.00486 -0.00162 -0.00729 -0.00139 -0.01093 -0.00625 C -0.01545 -0.01227 -0.01215 -0.01343 -0.01875 -0.01667 C -0.02118 -0.01782 -0.02396 -0.01806 -0.02656 -0.01875 C -0.02812 -0.02014 -0.02951 -0.02176 -0.03125 -0.02292 C -0.03264 -0.02384 -0.03455 -0.02384 -0.03593 -0.025 C -0.05121 -0.03634 -0.03941 -0.03125 -0.05156 -0.03542 C -0.06024 -0.04306 -0.05208 -0.03727 -0.06562 -0.04167 C -0.07517 -0.04491 -0.08437 -0.05093 -0.09375 -0.05417 C -0.10156 -0.05671 -0.11718 -0.06042 -0.11718 -0.06042 C -0.13281 -0.05972 -0.14861 -0.06157 -0.16406 -0.05833 C -0.16632 -0.05787 -0.16562 -0.05208 -0.16718 -0.05 C -0.1717 -0.04398 -0.18646 -0.03889 -0.19218 -0.0375 C -0.19843 -0.03194 -0.20538 -0.03079 -0.2125 -0.02708 C -0.23125 -0.02847 -0.25 -0.0287 -0.26875 -0.03125 C -0.27153 -0.03171 -0.27378 -0.03472 -0.27656 -0.03542 C -0.28333 -0.03681 -0.2901 -0.03681 -0.29687 -0.0375 C -0.33038 -0.05231 -0.29323 -0.0375 -0.37812 -0.0375 C -0.39271 -0.0375 -0.40729 -0.04028 -0.42187 -0.04167 C -0.42343 -0.04028 -0.42534 -0.03935 -0.42656 -0.0375 C -0.43107 -0.02986 -0.42482 -0.03125 -0.43125 -0.03125 " pathEditMode="relative" ptsTypes="ffffffffffffffffffffA">
                                      <p:cBhvr>
                                        <p:cTn id="38" dur="30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77778E-6 C -0.00052 -0.00277 -0.00034 -0.00601 -0.00156 -0.00833 C -0.00521 -0.01573 -0.01649 -0.01805 -0.02187 -0.02291 C -0.11875 -0.01805 -0.08212 -0.02291 -0.16093 -0.02291 " pathEditMode="relative" ptsTypes="fffA">
                                      <p:cBhvr>
                                        <p:cTn id="40" dur="3000" fill="hold"/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C -0.01614 -0.00717 -0.03559 -0.00856 -0.05 0.00417 C -0.05521 0.01459 -0.06458 0.01991 -0.07343 0.02292 C -0.08107 0.02963 -0.08958 0.03102 -0.09843 0.03334 C -0.11232 0.04561 -0.13854 0.0382 -0.15156 0.0375 C -0.15364 0.03611 -0.15625 0.03542 -0.15781 0.03334 C -0.16041 0.02986 -0.16406 0.02084 -0.16406 0.02084 C -0.16562 0.00648 -0.1658 -0.00856 -0.17187 -0.02083 C -0.20104 -0.0162 -0.18958 -0.01666 -0.20625 -0.01666 " pathEditMode="relative" ptsTypes="ffffffffA">
                                      <p:cBhvr>
                                        <p:cTn id="42" dur="30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C -0.03924 -0.02616 -0.0875 -0.0088 -0.13125 -0.01042 C -0.14375 -0.01366 -0.15347 -0.01759 -0.16406 -0.02708 C -0.17812 -0.02569 -0.19219 -0.02477 -0.20625 -0.02292 C -0.21076 -0.02222 -0.21441 -0.01829 -0.21875 -0.01667 C -0.23316 -0.01111 -0.23698 -0.01204 -0.25312 -0.01042 C -0.26354 -0.01111 -0.27396 -0.01088 -0.28437 -0.0125 C -0.30035 -0.01505 -0.31684 -0.0287 -0.33299 -0.03125 C -0.34323 -0.03287 -0.35365 -0.03264 -0.36406 -0.03333 C -0.43559 -0.05231 -0.38472 -0.04167 -0.51875 -0.04167 " pathEditMode="relative" ptsTypes="fffffffffA">
                                      <p:cBhvr>
                                        <p:cTn id="44" dur="3000" fill="hold"/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7.40741E-7 C -0.01788 -0.00602 -0.02934 -0.00579 -0.04843 -0.00417 C -0.05902 0.00532 -0.06579 0.02361 -0.07812 0.02916 C -0.0802 0.03194 -0.08263 0.03426 -0.08437 0.0375 C -0.08975 0.04745 -0.0802 0.04189 -0.09218 0.04583 C -0.09565 0.05208 -0.10034 0.0581 -0.10624 0.06041 C -0.11388 0.06319 -0.12968 0.06666 -0.12968 0.06666 C -0.14583 0.06527 -0.17361 0.07268 -0.18749 0.05416 C -0.18993 0.04074 -0.18697 0.04953 -0.19531 0.03958 C -0.19861 0.03564 -0.20156 0.03125 -0.20468 0.02708 C -0.20763 0.02314 -0.21302 0.02453 -0.21718 0.02291 C -0.21874 0.02245 -0.22031 0.02106 -0.22187 0.02083 C -0.23229 0.01898 -0.2427 0.01805 -0.25312 0.01666 C -0.26249 0.01805 -0.27204 0.01759 -0.28124 0.02083 C -0.28281 0.02129 -0.28159 0.02569 -0.28281 0.02708 C -0.28454 0.02893 -0.28697 0.02847 -0.28906 0.02916 C -0.28958 0.03194 -0.28923 0.03518 -0.29062 0.0375 C -0.29166 0.03912 -0.29374 0.03865 -0.29531 0.03958 C -0.30329 0.04421 -0.31059 0.04977 -0.31874 0.05416 C -0.33489 0.05277 -0.35104 0.05254 -0.36718 0.05 C -0.37604 0.04861 -0.37673 0.02639 -0.38281 0.02083 C -0.39479 0.01018 -0.38854 0.01342 -0.40156 0.01041 C -0.40572 0.01111 -0.41024 0.01041 -0.41406 0.0125 C -0.42187 0.01689 -0.41874 0.025 -0.42499 0.02916 " pathEditMode="relative" ptsTypes="fffffffffffffffffffffffA">
                                      <p:cBhvr>
                                        <p:cTn id="46" dur="3000" fill="hold"/>
                                        <p:tgtEl>
                                          <p:spTgt spid="71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C -0.01302 -0.0007 -0.02622 0.00046 -0.03906 -0.00209 C -0.04636 -0.00348 -0.05695 -0.01505 -0.06094 -0.02292 C -0.06216 -0.02523 -0.06771 -0.03658 -0.06875 -0.0375 C -0.07344 -0.04144 -0.07934 -0.04098 -0.08438 -0.04375 C -0.08906 -0.04167 -0.09618 -0.04329 -0.09844 -0.0375 C -0.09948 -0.03473 -0.1 -0.03125 -0.10156 -0.02917 C -0.10278 -0.02755 -0.10469 -0.02755 -0.10625 -0.02709 C -0.11302 -0.02547 -0.11979 -0.02431 -0.12656 -0.02292 C -0.12917 -0.02153 -0.13212 -0.02084 -0.13438 -0.01875 C -0.14045 -0.01297 -0.13507 -0.01297 -0.13906 -0.00625 C -0.14028 -0.0044 -0.14219 -0.00348 -0.14375 -0.00209 C -0.14792 0.00625 -0.15018 0.00486 -0.15625 0.01041 C -0.15955 0.01713 -0.16406 0.02291 -0.17031 0.025 C -0.17431 0.02639 -0.18281 0.02708 -0.18281 0.02708 " pathEditMode="relative" ptsTypes="ffffffffffffffA">
                                      <p:cBhvr>
                                        <p:cTn id="48" dur="5000" fill="hold"/>
                                        <p:tgtEl>
                                          <p:spTgt spid="71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5.18519E-6 C -0.00434 -0.01181 -0.00486 -0.00788 -0.0125 -0.01459 C -0.03333 -0.01089 -0.05434 -0.0088 -0.075 -0.00417 C -0.08038 0.00069 -0.0842 0.00786 -0.09062 0.01041 C -0.10312 0.0155 -0.11684 0.01944 -0.12969 0.02291 C -0.12708 0.02638 -0.12431 0.02962 -0.12187 0.03333 C -0.1158 0.04259 -0.1158 0.05208 -0.10625 0.05624 C -0.10677 0.03958 -0.1059 0.02268 -0.10781 0.00624 C -0.10816 0.00323 -0.10937 0.01249 -0.11094 0.01458 C -0.11319 0.01759 -0.11962 0.01666 -0.12187 0.01666 " pathEditMode="relative" ptsTypes="fffffffffA">
                                      <p:cBhvr>
                                        <p:cTn id="50" dur="50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3000"/>
                                        <p:tgtEl>
                                          <p:spTgt spid="7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3000"/>
                                        <p:tgtEl>
                                          <p:spTgt spid="7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3000"/>
                                        <p:tgtEl>
                                          <p:spTgt spid="7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3000"/>
                                        <p:tgtEl>
                                          <p:spTgt spid="71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71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3" grpId="0" animBg="1"/>
      <p:bldP spid="71711" grpId="0" animBg="1"/>
      <p:bldP spid="71705" grpId="0" animBg="1"/>
      <p:bldP spid="71706" grpId="0" animBg="1"/>
      <p:bldP spid="71684" grpId="0"/>
      <p:bldP spid="71695" grpId="0" animBg="1"/>
      <p:bldP spid="71696" grpId="0" animBg="1"/>
      <p:bldP spid="71697" grpId="0" animBg="1"/>
      <p:bldP spid="71698" grpId="0" animBg="1"/>
      <p:bldP spid="71699" grpId="0" animBg="1"/>
      <p:bldP spid="71700" grpId="0" animBg="1"/>
      <p:bldP spid="71701" grpId="0" animBg="1"/>
      <p:bldP spid="71702" grpId="0" animBg="1"/>
      <p:bldP spid="71703" grpId="0" animBg="1"/>
      <p:bldP spid="71704" grpId="0" animBg="1"/>
      <p:bldP spid="71707" grpId="0" animBg="1"/>
      <p:bldP spid="71709" grpId="0" animBg="1"/>
      <p:bldP spid="71710" grpId="0" animBg="1"/>
      <p:bldP spid="71712" grpId="0" animBg="1"/>
      <p:bldP spid="71715" grpId="0" animBg="1"/>
      <p:bldP spid="7169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1331640" y="1844824"/>
            <a:ext cx="6408737" cy="9366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Металлический проводник в электростатическом поле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476375" y="1960563"/>
            <a:ext cx="36611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Е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внешн.=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Е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внутр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.</a:t>
            </a: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5076056" y="2204864"/>
            <a:ext cx="649288" cy="144463"/>
          </a:xfrm>
          <a:prstGeom prst="rightArrow">
            <a:avLst>
              <a:gd name="adj1" fmla="val 50000"/>
              <a:gd name="adj2" fmla="val 112362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5651500" y="1989138"/>
            <a:ext cx="21605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Е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общ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=0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468313" y="3500438"/>
            <a:ext cx="85312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ВЫВОД:</a:t>
            </a:r>
          </a:p>
          <a:p>
            <a:pPr>
              <a:spcBef>
                <a:spcPct val="50000"/>
              </a:spcBef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Внутри проводника электрического поля нет.</a:t>
            </a:r>
          </a:p>
          <a:p>
            <a:pPr>
              <a:spcBef>
                <a:spcPct val="50000"/>
              </a:spcBef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Весь статический заряд проводника      сосредоточен на его поверхности.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72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2" grpId="0" animBg="1"/>
      <p:bldP spid="72706" grpId="0"/>
      <p:bldP spid="727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</a:t>
            </a:r>
            <a:r>
              <a:rPr lang="ru-RU" i="1" smtClean="0">
                <a:solidFill>
                  <a:srgbClr val="C00000"/>
                </a:solidFill>
              </a:rPr>
              <a:t>Строение диэлектрика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2060575"/>
            <a:ext cx="5219700" cy="40322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строение молекулы поваренной соли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800" b="1" dirty="0" err="1" smtClean="0">
                <a:solidFill>
                  <a:schemeClr val="tx2"/>
                </a:solidFill>
                <a:hlinkClick r:id="rId2" action="ppaction://hlinksldjump"/>
              </a:rPr>
              <a:t>NaCl</a:t>
            </a:r>
            <a:endParaRPr lang="ru-RU" sz="48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электрический диполь-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совокупность двух точечных зарядов, равных по модулю и противоположных по знаку.</a:t>
            </a:r>
          </a:p>
        </p:txBody>
      </p:sp>
      <p:sp>
        <p:nvSpPr>
          <p:cNvPr id="75782" name="Oval 6"/>
          <p:cNvSpPr>
            <a:spLocks noChangeArrowheads="1"/>
          </p:cNvSpPr>
          <p:nvPr/>
        </p:nvSpPr>
        <p:spPr bwMode="auto">
          <a:xfrm>
            <a:off x="971550" y="2420938"/>
            <a:ext cx="647700" cy="6492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Na</a:t>
            </a:r>
            <a:endParaRPr lang="ru-RU" b="1">
              <a:latin typeface="Arial" charset="0"/>
            </a:endParaRPr>
          </a:p>
        </p:txBody>
      </p:sp>
      <p:sp>
        <p:nvSpPr>
          <p:cNvPr id="75783" name="Oval 7"/>
          <p:cNvSpPr>
            <a:spLocks noChangeArrowheads="1"/>
          </p:cNvSpPr>
          <p:nvPr/>
        </p:nvSpPr>
        <p:spPr bwMode="auto">
          <a:xfrm>
            <a:off x="2195513" y="24209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Arial" charset="0"/>
              </a:rPr>
              <a:t>Cl</a:t>
            </a:r>
            <a:endParaRPr lang="ru-RU" sz="2400" b="1">
              <a:latin typeface="Arial" charset="0"/>
            </a:endParaRPr>
          </a:p>
        </p:txBody>
      </p:sp>
      <p:sp>
        <p:nvSpPr>
          <p:cNvPr id="75784" name="Oval 8"/>
          <p:cNvSpPr>
            <a:spLocks noChangeArrowheads="1"/>
          </p:cNvSpPr>
          <p:nvPr/>
        </p:nvSpPr>
        <p:spPr bwMode="auto">
          <a:xfrm flipV="1">
            <a:off x="1692275" y="2708275"/>
            <a:ext cx="142875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-</a:t>
            </a:r>
          </a:p>
        </p:txBody>
      </p:sp>
      <p:sp>
        <p:nvSpPr>
          <p:cNvPr id="75785" name="Oval 9"/>
          <p:cNvSpPr>
            <a:spLocks noChangeArrowheads="1"/>
          </p:cNvSpPr>
          <p:nvPr/>
        </p:nvSpPr>
        <p:spPr bwMode="auto">
          <a:xfrm>
            <a:off x="2555875" y="2205038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-</a:t>
            </a:r>
          </a:p>
        </p:txBody>
      </p:sp>
      <p:sp>
        <p:nvSpPr>
          <p:cNvPr id="75786" name="Oval 10"/>
          <p:cNvSpPr>
            <a:spLocks noChangeArrowheads="1"/>
          </p:cNvSpPr>
          <p:nvPr/>
        </p:nvSpPr>
        <p:spPr bwMode="auto">
          <a:xfrm>
            <a:off x="2268538" y="2205038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-</a:t>
            </a:r>
          </a:p>
        </p:txBody>
      </p:sp>
      <p:sp>
        <p:nvSpPr>
          <p:cNvPr id="75787" name="Oval 11"/>
          <p:cNvSpPr>
            <a:spLocks noChangeArrowheads="1"/>
          </p:cNvSpPr>
          <p:nvPr/>
        </p:nvSpPr>
        <p:spPr bwMode="auto">
          <a:xfrm>
            <a:off x="1979613" y="2492375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-</a:t>
            </a:r>
          </a:p>
        </p:txBody>
      </p:sp>
      <p:sp>
        <p:nvSpPr>
          <p:cNvPr id="75788" name="Oval 12"/>
          <p:cNvSpPr>
            <a:spLocks noChangeArrowheads="1"/>
          </p:cNvSpPr>
          <p:nvPr/>
        </p:nvSpPr>
        <p:spPr bwMode="auto">
          <a:xfrm>
            <a:off x="2339975" y="3141663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-</a:t>
            </a:r>
          </a:p>
        </p:txBody>
      </p:sp>
      <p:sp>
        <p:nvSpPr>
          <p:cNvPr id="75789" name="Oval 13"/>
          <p:cNvSpPr>
            <a:spLocks noChangeArrowheads="1"/>
          </p:cNvSpPr>
          <p:nvPr/>
        </p:nvSpPr>
        <p:spPr bwMode="auto">
          <a:xfrm>
            <a:off x="2555875" y="3141663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-</a:t>
            </a:r>
          </a:p>
        </p:txBody>
      </p:sp>
      <p:sp>
        <p:nvSpPr>
          <p:cNvPr id="75790" name="Oval 14"/>
          <p:cNvSpPr>
            <a:spLocks noChangeArrowheads="1"/>
          </p:cNvSpPr>
          <p:nvPr/>
        </p:nvSpPr>
        <p:spPr bwMode="auto">
          <a:xfrm>
            <a:off x="2916238" y="2565400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-</a:t>
            </a:r>
          </a:p>
        </p:txBody>
      </p:sp>
      <p:sp>
        <p:nvSpPr>
          <p:cNvPr id="75791" name="Oval 15"/>
          <p:cNvSpPr>
            <a:spLocks noChangeArrowheads="1"/>
          </p:cNvSpPr>
          <p:nvPr/>
        </p:nvSpPr>
        <p:spPr bwMode="auto">
          <a:xfrm>
            <a:off x="2916238" y="2781300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-</a:t>
            </a:r>
          </a:p>
        </p:txBody>
      </p:sp>
      <p:sp>
        <p:nvSpPr>
          <p:cNvPr id="75792" name="Oval 16"/>
          <p:cNvSpPr>
            <a:spLocks noChangeArrowheads="1"/>
          </p:cNvSpPr>
          <p:nvPr/>
        </p:nvSpPr>
        <p:spPr bwMode="auto">
          <a:xfrm>
            <a:off x="1042988" y="5157788"/>
            <a:ext cx="1871662" cy="64928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0066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Arial" charset="0"/>
              </a:rPr>
              <a:t>+     -</a:t>
            </a:r>
          </a:p>
        </p:txBody>
      </p:sp>
      <p:sp>
        <p:nvSpPr>
          <p:cNvPr id="75795" name="Oval 19"/>
          <p:cNvSpPr>
            <a:spLocks noChangeArrowheads="1"/>
          </p:cNvSpPr>
          <p:nvPr/>
        </p:nvSpPr>
        <p:spPr bwMode="auto">
          <a:xfrm>
            <a:off x="971550" y="3860800"/>
            <a:ext cx="647700" cy="6477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Arial" charset="0"/>
              </a:rPr>
              <a:t>+</a:t>
            </a:r>
          </a:p>
        </p:txBody>
      </p:sp>
      <p:sp>
        <p:nvSpPr>
          <p:cNvPr id="75796" name="Oval 20"/>
          <p:cNvSpPr>
            <a:spLocks noChangeArrowheads="1"/>
          </p:cNvSpPr>
          <p:nvPr/>
        </p:nvSpPr>
        <p:spPr bwMode="auto">
          <a:xfrm>
            <a:off x="2195513" y="3860800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Arial" charset="0"/>
              </a:rPr>
              <a:t>-</a:t>
            </a:r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>
            <a:off x="1619250" y="4221163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5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85 -0.00139 0.0177 -0.00486 0.02656 -0.00417 C 0.02847 -0.00394 0.02968 0.00208 0.02968 0.00208 " pathEditMode="relative" ptsTypes="ffA">
                                      <p:cBhvr>
                                        <p:cTn id="46" dur="20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30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75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75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82" grpId="0" animBg="1"/>
      <p:bldP spid="75783" grpId="0" animBg="1"/>
      <p:bldP spid="75784" grpId="0" animBg="1"/>
      <p:bldP spid="75784" grpId="1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792" grpId="0" animBg="1"/>
      <p:bldP spid="75795" grpId="0" animBg="1"/>
      <p:bldP spid="75796" grpId="0" animBg="1"/>
      <p:bldP spid="757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rgbClr val="CCFFFF"/>
          </a:solidFill>
          <a:ln w="41275">
            <a:solidFill>
              <a:srgbClr val="00CCFF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          </a:t>
            </a:r>
            <a:r>
              <a:rPr lang="ru-RU" smtClean="0">
                <a:solidFill>
                  <a:srgbClr val="C00000"/>
                </a:solidFill>
              </a:rPr>
              <a:t>Виды диэлектриков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89138"/>
            <a:ext cx="4038600" cy="4525962"/>
          </a:xfrm>
          <a:solidFill>
            <a:srgbClr val="CCFFFF"/>
          </a:solidFill>
          <a:ln w="34925">
            <a:solidFill>
              <a:srgbClr val="00CCFF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Полярные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Состоят из молекул, у которых не совпадают  центры распределения положительных и отрицательных зарядов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поваренная соль, спирты, вода и др.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9138"/>
            <a:ext cx="4038600" cy="4525962"/>
          </a:xfrm>
          <a:solidFill>
            <a:srgbClr val="CCFFFF"/>
          </a:solidFill>
          <a:ln w="34925">
            <a:solidFill>
              <a:srgbClr val="00CCFF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Неполярные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Состоят из молекул, у которых совпадают  центры распределения положительных и отрицательных зарядов.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инертные газы, О</a:t>
            </a:r>
            <a:r>
              <a:rPr lang="ru-RU" sz="1800" b="1" smtClean="0"/>
              <a:t>2, </a:t>
            </a:r>
            <a:r>
              <a:rPr lang="ru-RU" sz="2400" smtClean="0"/>
              <a:t>Н</a:t>
            </a:r>
            <a:r>
              <a:rPr lang="ru-RU" sz="1800" b="1" smtClean="0"/>
              <a:t>2, </a:t>
            </a:r>
            <a:r>
              <a:rPr lang="ru-RU" sz="2400" smtClean="0"/>
              <a:t>бензол, полиэтилен и др.</a:t>
            </a:r>
            <a:endParaRPr lang="ru-RU" sz="1800" b="1" smtClean="0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1979613" y="1484313"/>
            <a:ext cx="504825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6300788" y="1484313"/>
            <a:ext cx="503237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30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build="p" animBg="1"/>
      <p:bldP spid="3078" grpId="0" build="p" animBg="1"/>
      <p:bldP spid="3079" grpId="0" animBg="1"/>
      <p:bldP spid="30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ChangeArrowheads="1"/>
          </p:cNvSpPr>
          <p:nvPr/>
        </p:nvSpPr>
        <p:spPr bwMode="auto">
          <a:xfrm>
            <a:off x="1071563" y="1857375"/>
            <a:ext cx="5616575" cy="417671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8229600" cy="1100138"/>
          </a:xfrm>
          <a:ln>
            <a:noFill/>
          </a:ln>
        </p:spPr>
        <p:txBody>
          <a:bodyPr/>
          <a:lstStyle/>
          <a:p>
            <a:pPr eaLnBrk="1" hangingPunct="1"/>
            <a:r>
              <a:rPr lang="ru-RU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hlinkClick r:id="rId2" action="ppaction://hlinkpres?slideindex=1&amp;slidetitle="/>
              </a:rPr>
              <a:t>Строение полярного диэлектрика</a:t>
            </a:r>
            <a:endParaRPr lang="ru-RU" sz="4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</p:txBody>
      </p:sp>
      <p:sp>
        <p:nvSpPr>
          <p:cNvPr id="19460" name="Oval 6"/>
          <p:cNvSpPr>
            <a:spLocks noChangeArrowheads="1"/>
          </p:cNvSpPr>
          <p:nvPr/>
        </p:nvSpPr>
        <p:spPr bwMode="auto">
          <a:xfrm rot="5400000">
            <a:off x="2772569" y="2709069"/>
            <a:ext cx="1655762" cy="6477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0066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latin typeface="Arial" charset="0"/>
              </a:rPr>
              <a:t>+     -</a:t>
            </a:r>
          </a:p>
        </p:txBody>
      </p:sp>
      <p:sp>
        <p:nvSpPr>
          <p:cNvPr id="19461" name="Oval 8"/>
          <p:cNvSpPr>
            <a:spLocks noChangeArrowheads="1"/>
          </p:cNvSpPr>
          <p:nvPr/>
        </p:nvSpPr>
        <p:spPr bwMode="auto">
          <a:xfrm>
            <a:off x="3924300" y="3789363"/>
            <a:ext cx="1655763" cy="6477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0066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latin typeface="Arial" charset="0"/>
              </a:rPr>
              <a:t>+     -</a:t>
            </a:r>
          </a:p>
        </p:txBody>
      </p:sp>
      <p:sp>
        <p:nvSpPr>
          <p:cNvPr id="19462" name="Oval 9"/>
          <p:cNvSpPr>
            <a:spLocks noChangeArrowheads="1"/>
          </p:cNvSpPr>
          <p:nvPr/>
        </p:nvSpPr>
        <p:spPr bwMode="auto">
          <a:xfrm rot="10800000">
            <a:off x="1187450" y="3284538"/>
            <a:ext cx="1655763" cy="6477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0066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latin typeface="Arial" charset="0"/>
              </a:rPr>
              <a:t>+     -</a:t>
            </a:r>
          </a:p>
        </p:txBody>
      </p:sp>
      <p:sp>
        <p:nvSpPr>
          <p:cNvPr id="19463" name="Oval 10"/>
          <p:cNvSpPr>
            <a:spLocks noChangeArrowheads="1"/>
          </p:cNvSpPr>
          <p:nvPr/>
        </p:nvSpPr>
        <p:spPr bwMode="auto">
          <a:xfrm>
            <a:off x="4859338" y="4941888"/>
            <a:ext cx="1655762" cy="6477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0066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latin typeface="Arial" charset="0"/>
              </a:rPr>
              <a:t>+     -</a:t>
            </a:r>
          </a:p>
        </p:txBody>
      </p:sp>
      <p:sp>
        <p:nvSpPr>
          <p:cNvPr id="19464" name="Oval 11"/>
          <p:cNvSpPr>
            <a:spLocks noChangeArrowheads="1"/>
          </p:cNvSpPr>
          <p:nvPr/>
        </p:nvSpPr>
        <p:spPr bwMode="auto">
          <a:xfrm rot="-5400000">
            <a:off x="1980407" y="4725194"/>
            <a:ext cx="1655762" cy="6477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0066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latin typeface="Arial" charset="0"/>
              </a:rPr>
              <a:t>+     -</a:t>
            </a:r>
          </a:p>
        </p:txBody>
      </p:sp>
      <p:sp>
        <p:nvSpPr>
          <p:cNvPr id="19465" name="Oval 12"/>
          <p:cNvSpPr>
            <a:spLocks noChangeArrowheads="1"/>
          </p:cNvSpPr>
          <p:nvPr/>
        </p:nvSpPr>
        <p:spPr bwMode="auto">
          <a:xfrm rot="10800000">
            <a:off x="4643438" y="2636838"/>
            <a:ext cx="1655762" cy="6477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0066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latin typeface="Arial" charset="0"/>
              </a:rPr>
              <a:t>+    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891</TotalTime>
  <Words>629</Words>
  <Application>Microsoft Office PowerPoint</Application>
  <PresentationFormat>Экран (4:3)</PresentationFormat>
  <Paragraphs>189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Поток</vt:lpstr>
      <vt:lpstr>Формула</vt:lpstr>
      <vt:lpstr>Проводники и диэлектрики в электростатическом поле</vt:lpstr>
      <vt:lpstr>                              План: </vt:lpstr>
      <vt:lpstr>  вещества по проводимости</vt:lpstr>
      <vt:lpstr>Слайд 4</vt:lpstr>
      <vt:lpstr>Слайд 5</vt:lpstr>
      <vt:lpstr>Металлический проводник в электростатическом поле</vt:lpstr>
      <vt:lpstr>        Строение диэлектрика</vt:lpstr>
      <vt:lpstr>          Виды диэлектриков</vt:lpstr>
      <vt:lpstr>Строение полярного диэлектрика</vt:lpstr>
      <vt:lpstr>Слайд 10</vt:lpstr>
      <vt:lpstr>Диэлектрическая проницаемость среды- характеристика электрических свойств диэлетрика</vt:lpstr>
      <vt:lpstr>              Диэлектрическая      проницаемость      веществ</vt:lpstr>
      <vt:lpstr>Слайд 13</vt:lpstr>
      <vt:lpstr>                  Задача</vt:lpstr>
      <vt:lpstr>         Решение задачи</vt:lpstr>
      <vt:lpstr>                           Решение задач</vt:lpstr>
      <vt:lpstr>            Решение задач</vt:lpstr>
      <vt:lpstr>Тест</vt:lpstr>
      <vt:lpstr>Слайд 19</vt:lpstr>
      <vt:lpstr>Слайд 20</vt:lpstr>
      <vt:lpstr>Слайд 21</vt:lpstr>
      <vt:lpstr>Слайд 22</vt:lpstr>
      <vt:lpstr>Используемая  литература</vt:lpstr>
      <vt:lpstr>               Всё =)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</dc:creator>
  <cp:lastModifiedBy>Adminushka</cp:lastModifiedBy>
  <cp:revision>41</cp:revision>
  <dcterms:created xsi:type="dcterms:W3CDTF">2011-03-05T06:00:15Z</dcterms:created>
  <dcterms:modified xsi:type="dcterms:W3CDTF">2015-11-20T19:52:46Z</dcterms:modified>
</cp:coreProperties>
</file>