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5"/>
  </p:notesMasterIdLst>
  <p:sldIdLst>
    <p:sldId id="284" r:id="rId2"/>
    <p:sldId id="285" r:id="rId3"/>
    <p:sldId id="282" r:id="rId4"/>
    <p:sldId id="279" r:id="rId5"/>
    <p:sldId id="281" r:id="rId6"/>
    <p:sldId id="277" r:id="rId7"/>
    <p:sldId id="261" r:id="rId8"/>
    <p:sldId id="265" r:id="rId9"/>
    <p:sldId id="296" r:id="rId10"/>
    <p:sldId id="269" r:id="rId11"/>
    <p:sldId id="270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4" r:id="rId22"/>
    <p:sldId id="313" r:id="rId23"/>
    <p:sldId id="27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CC00CC"/>
    <a:srgbClr val="1C1C1C"/>
    <a:srgbClr val="CCFFFF"/>
    <a:srgbClr val="66FFFF"/>
    <a:srgbClr val="CC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66" autoAdjust="0"/>
    <p:restoredTop sz="93896" autoAdjust="0"/>
  </p:normalViewPr>
  <p:slideViewPr>
    <p:cSldViewPr>
      <p:cViewPr>
        <p:scale>
          <a:sx n="60" d="100"/>
          <a:sy n="60" d="100"/>
        </p:scale>
        <p:origin x="-3084" y="-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D35A22-3810-43DF-A486-EE0002C43FE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CB3265-CB7F-475D-B03D-E7579644D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D8AAF10-3486-44EA-94C5-EB7C99480DDB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39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98CD3F-E809-461C-9AD2-6AC0FE25BED9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4E364F-C6D9-4436-A722-0435EB2C4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5343B-B80D-40B2-BFAB-B125A2614DD6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11D0-6EC7-4EF7-8E2F-04A449102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DC54-70E5-4A01-8F4D-CE0F90EB5663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1A12-C28E-4120-B0BD-90BFDF29A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72000-E76F-404E-842B-AD0AFC0CCDB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6750-6AFA-4628-B7B3-962FE6C3F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EB93-299B-4F7E-AF05-6DA6BE27729C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46B78-C227-48AD-9590-8B62B755F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58CE-2822-4776-949A-5658A4354B6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770A-3889-461D-8740-F19C3F7C1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FCE4-81FC-4BB3-B10D-8224937C5B3E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031C-0E6C-4FD5-A560-3200AC8B7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F7DC-0A85-434E-998A-90C550177F95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654E-EDB6-4838-B009-AD1542B3F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BF31-6B40-4D88-977F-1069B042331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87B6-7EFF-4E2C-91D2-D08B69007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48127-7097-45E2-A000-083505F2F6F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F26F-2DAF-47A5-BD74-7E94E4266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77D3-24B9-4EC1-84DA-6AEF40687220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6B3EC-B1A3-44AE-AE61-C252299EC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29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28D46AA-42AC-4F3B-B201-BB8A4DC31574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AFD8B4A-1A54-403B-A59F-86D3BBEAD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9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search?p=0&amp;ed=1&amp;text=%D0%BC%D1%8B%D0%BB%D1%8C%D0%BD%D1%8B%D0%B5%20%D0%BF%D1%83%D0%B7%D1%8B%D1%80%D0%B8%20%D0%BA%D0%B0%D1%80%D1%82%D0%B8%D0%BD%D0%BA%D0%B8&amp;spsite=fake-020-491188.ru&amp;img_url=s54.radikal.ru/i146/0904/f6/1da9e9900975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search?p=14&amp;ed=1&amp;text=%D1%82%D1%8E%D0%B1%D0%B8%D0%BA%20%D0%B7%D1%83%D0%B1%D0%BD%D0%BE%D0%B9%20%D0%BF%D0%B0%D1%81%D1%82%D1%8B&amp;spsite=fake-030-139481.ru&amp;img_url=dobrochan.ru/src/jpg/0910/125636580318268.jpg&amp;rpt=simage&amp;nl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search?p=5&amp;ed=1&amp;text=%20%D0%BE%D0%BF%D1%8B%D1%82%20%D1%81%20%D1%88%D0%B0%D1%80%D0%BE%D0%BC%20%20%D0%9F%D0%B0%D1%81%D0%BA%D0%B0%D0%BB%D1%8F&amp;spsite=www.hde.kurganobl.ru&amp;img_url=www.hde.kurganobl.ru/dist/disk/Shcool/Book/Sprav_material/Mech/pic/0051r1.jpg&amp;rpt=simage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search?p=0&amp;ed=1&amp;text=%D1%84%D0%BE%D1%82%D0%BE%20%D0%9F%D0%B0%D1%81%D0%BA%D0%B0%D0%BB%D1%8F&amp;spsite=fake-021-174771.ru&amp;img_url=img.encyc.yandex.net/illustrations/krugosvet/pictures/a/a5/1010475-PH07395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search?p=13&amp;ed=1&amp;text=%D1%88%D0%B0%D1%80%20%D0%9F%D0%B0%D1%81%D0%BA%D0%B0%D0%BB%D1%8F&amp;spsite=vpl54.narod.ru&amp;img_url=vpl54.narod.ru/images/Shar_Paskalja.gif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search?p=7&amp;ed=1&amp;text=%D1%88%D0%B0%D1%80%20%D0%9F%D0%B0%D1%81%D0%BA%D0%B0%D0%BB%D1%8F&amp;spsite=lab-plus.com.ua&amp;img_url=cs.getfrag.ru/np_8_9/2008/equipment/olma_ph/images/fullsize/1.35.jpg.jpg&amp;rpt=simage" TargetMode="External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188913"/>
            <a:ext cx="7772400" cy="3171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0" i="1" dirty="0" smtClean="0">
                <a:latin typeface="Times New Roman" pitchFamily="18" charset="0"/>
              </a:rPr>
              <a:t>Закон Паскаля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 smtClean="0"/>
          </a:p>
        </p:txBody>
      </p:sp>
      <p:pic>
        <p:nvPicPr>
          <p:cNvPr id="3075" name="Picture 2" descr="F:\Documents and Settings\МАМИК\Рабочий стол\Мои рисунки\вся ерунда\смайлики\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92375"/>
            <a:ext cx="485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F:\Documents and Settings\МАМИК\Рабочий стол\Мои рисунки\вся ерунда\смайлики\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2349500"/>
            <a:ext cx="476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iiig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025" y="2133600"/>
            <a:ext cx="1481138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26FFA-AF36-4B84-88FB-AA7B51F4EE78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86063" y="6245225"/>
            <a:ext cx="4071937" cy="47625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60350"/>
            <a:ext cx="8435975" cy="6192838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1. Мы надуваем мыльные пузыри. 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Почему они приобретают форму шара?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 Почему взрыв снаряда под водой губителен 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для живущих в воде организмов?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</a:endParaRPr>
          </a:p>
          <a:p>
            <a:pPr marL="514350" indent="-514350" algn="r"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</a:endParaRPr>
          </a:p>
          <a:p>
            <a:pPr marL="514350" indent="-514350" algn="r"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</a:endParaRPr>
          </a:p>
          <a:p>
            <a:pPr marL="514350" indent="-514350" algn="r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                       3. Почему у глубоководных рыб при        вытаскивании   их на поверхность </a:t>
            </a:r>
          </a:p>
          <a:p>
            <a:pPr marL="514350" indent="-514350" algn="r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плавательный пузырь торчит 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изо рта?</a:t>
            </a:r>
            <a:endParaRPr lang="ru-RU" sz="2800" smtClean="0"/>
          </a:p>
        </p:txBody>
      </p:sp>
      <p:pic>
        <p:nvPicPr>
          <p:cNvPr id="12291" name="Рисунок 3" descr="http://im4-tub.yandex.net/i?id=68569577&amp;tov=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0"/>
            <a:ext cx="16430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16" descr="http://t0.gstatic.com/images?q=tbn:Mf80dTOLUrBlsM:http://byaki.net/uploads/posts/2008-07/1216963344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2924175"/>
            <a:ext cx="16430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 descr="F:\Documents and Settings\МАМИК\Рабочий стол\Мои рисунки\вся ерунда\драконы и водоплавающие\дельф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2852738"/>
            <a:ext cx="264318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4941888"/>
            <a:ext cx="17367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Дата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81D922-78EB-42E9-B13C-1CC82C4A613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150DB-F437-4EE4-8709-E57A33EC23A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643188" y="6245225"/>
            <a:ext cx="3681412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4475"/>
            <a:ext cx="8385175" cy="730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b="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Проверим себя!</a:t>
            </a:r>
            <a:r>
              <a:rPr lang="ru-RU" sz="25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785813"/>
            <a:ext cx="8229600" cy="5340350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buFont typeface="Arial" charset="0"/>
              <a:buAutoNum type="arabicPeriod"/>
              <a:defRPr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Злобный джин, находящийся в газообразном состоянии внутри закупоренной бутылки, оказывает сильное давление на её стенки, дно и пробку. Чем же джин лупит во все стороны, если в газообразном состоянии не имеет ни рук, ни ног?  Какой закон разрешает ему это делать? 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20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i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Молекулы, закон Паскаля.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Для космонавтов пищу изготавливают в полужидком виде и помещают в тюбики с эластичными стенками. Что помогает космонавтам выдавливать пищу из тюбиков?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20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i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Закон Паскаля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Как проще удалить вмятину с мячика для 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настольного тенниса? 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ru-RU" sz="2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200" b="1" i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Нагреть, например, бросить в горячую воду.</a:t>
            </a:r>
          </a:p>
        </p:txBody>
      </p:sp>
      <p:pic>
        <p:nvPicPr>
          <p:cNvPr id="13316" name="Рисунок 3" descr="http://im6-tub.yandex.net/i?id=209261207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286250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pfGHNLkN8RbALh8M:" descr="http://t3.gstatic.com/images?q=tbn:GHNLkN8RbALh8M:http://xmages.net/out.php/i74555_2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5357813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9FBAC0-9FB3-4C6E-A8AB-0D4439D3AEF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EA24-6687-4570-96DD-CC277C8C89DF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37528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Подводим итоги урока: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2925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Давайте вспомним,  что сегодня делали на уроке, что узнали?</a:t>
            </a:r>
          </a:p>
          <a:p>
            <a:pPr eaLnBrk="1" hangingPunct="1">
              <a:buFont typeface="Arial" charset="0"/>
              <a:buAutoNum type="arabicPeriod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 передают давления жидкости и газы?</a:t>
            </a:r>
          </a:p>
          <a:p>
            <a:pPr eaLnBrk="1" hangingPunct="1">
              <a:buFont typeface="Arial" charset="0"/>
              <a:buAutoNum type="arabicPeriod" startAt="2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Какой закон объясняет передачу давления жидкостями и газами?</a:t>
            </a:r>
          </a:p>
          <a:p>
            <a:pPr eaLnBrk="1" hangingPunct="1">
              <a:buFont typeface="Arial" charset="0"/>
              <a:buAutoNum type="arabicPeriod" startAt="3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 читается закон Паскаля?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?? </a:t>
            </a:r>
            <a:r>
              <a:rPr lang="ru-RU" sz="2400" b="1" smtClean="0">
                <a:latin typeface="Times New Roman" pitchFamily="18" charset="0"/>
              </a:rPr>
              <a:t>В КАКИХ ТЕХНИЧЕСКИХ УСТРОЙСТВАХ ИСПОЛЬЗУЕТСЯ ЗАКОН ПАСКАЛЯ ?</a:t>
            </a:r>
            <a:endParaRPr lang="ru-RU" sz="240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Посмотрим?            ==&gt;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DBE025-00DD-471A-B72C-9FAD76FA6BE1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B306E-0135-4C05-8CC9-8A1826CD921B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37147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>
                <a:latin typeface="Times New Roman" pitchFamily="18" charset="0"/>
              </a:rPr>
              <a:t>Закон Паскаля положен в основу устройства многих механизмов. 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Смотри рисунки запоминай !</a:t>
            </a:r>
            <a:r>
              <a:rPr lang="ru-RU" sz="2800" b="0" smtClean="0">
                <a:latin typeface="Times New Roman" pitchFamily="18" charset="0"/>
              </a:rPr>
              <a:t/>
            </a:r>
            <a:br>
              <a:rPr lang="ru-RU" sz="2800" b="0" smtClean="0">
                <a:latin typeface="Times New Roman" pitchFamily="18" charset="0"/>
              </a:rPr>
            </a:br>
            <a:endParaRPr lang="ru-RU" sz="2800" b="0" smtClean="0">
              <a:latin typeface="Times New Roman" pitchFamily="18" charset="0"/>
            </a:endParaRP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773238"/>
            <a:ext cx="8594725" cy="4322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>
                <a:latin typeface="Times New Roman" pitchFamily="18" charset="0"/>
              </a:rPr>
              <a:t>Гидравлические прессы</a:t>
            </a: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      </a:t>
            </a:r>
          </a:p>
        </p:txBody>
      </p:sp>
      <p:pic>
        <p:nvPicPr>
          <p:cNvPr id="15364" name="Picture 4" descr="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636838"/>
            <a:ext cx="2662237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E121B2-8D00-4139-8842-D44D1C165743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CCAAC-4B96-4641-B8DD-D0243A0B1C6D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857500" y="6245225"/>
            <a:ext cx="346710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2. Гидравлические подъемники</a:t>
            </a:r>
            <a:b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85813" y="4572000"/>
            <a:ext cx="8007350" cy="16557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</a:rPr>
              <a:t>Назначение подвижного цилиндра - увеличение высоты подъема поршня. Для опускания груза открывают кран.</a:t>
            </a:r>
          </a:p>
        </p:txBody>
      </p:sp>
      <p:pic>
        <p:nvPicPr>
          <p:cNvPr id="16388" name="Picture 4" descr="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268413"/>
            <a:ext cx="269875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268413"/>
            <a:ext cx="374491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FCAD93-31D5-4C40-BFE1-75C7363DBE4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A8283-B8C8-4D1E-B64B-F033DCBD4AA3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643188" y="6245225"/>
            <a:ext cx="3681412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3. Заправочные агрегаты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4221163"/>
            <a:ext cx="8208962" cy="18748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mtClean="0"/>
              <a:t>    </a:t>
            </a:r>
            <a:r>
              <a:rPr lang="ru-RU" sz="2800" b="1" smtClean="0">
                <a:latin typeface="Times New Roman" pitchFamily="18" charset="0"/>
              </a:rPr>
              <a:t>Заправочный агрегат для снабжения тракторов горючим действует так: компрессор нагнетает воздух в герметически закрытый бак с горючим, которое по шлангу поступает в бак трактора.</a:t>
            </a:r>
          </a:p>
        </p:txBody>
      </p:sp>
      <p:pic>
        <p:nvPicPr>
          <p:cNvPr id="17412" name="Picture 4" descr="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68413"/>
            <a:ext cx="24495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63D0C0-081F-45F3-BED4-FECB9527302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3ACB-A097-4474-9EA1-9CBC9F9E3393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Ольчикова Людмила Михайловна МБОУ "Верхне - Кубинская сош"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4. Опрыскиватели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625" y="4071938"/>
            <a:ext cx="8051800" cy="2374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</a:rPr>
              <a:t>В опрыскивателях, используемых для борьбы с сельскохозяйственными вредителями, давление нагнетаемого в сосуд воздуха на раствор яда - 500 000 Н/м2. Жидкость распыляется при открытом кране.</a:t>
            </a:r>
          </a:p>
        </p:txBody>
      </p:sp>
      <p:pic>
        <p:nvPicPr>
          <p:cNvPr id="18436" name="Picture 4" descr="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641475"/>
            <a:ext cx="273685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8B36FE-A9D0-4011-84A7-0B90C0F207B2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652D5-C45F-4E6A-8B50-B6498059240A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714625" y="6245225"/>
            <a:ext cx="3609975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5. Системы водоснабжения</a:t>
            </a: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625" y="4149725"/>
            <a:ext cx="8429625" cy="23034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       Пневматическая система водоснабжения. Насос подает в бак воду, сжимающую воздушную подушку, и отключается при достижении давления воздуха 400 000 Н/м2. Вода по трубам поднимается в помещения. При понижении давления воздуха вновь включается насос.</a:t>
            </a:r>
          </a:p>
        </p:txBody>
      </p:sp>
      <p:pic>
        <p:nvPicPr>
          <p:cNvPr id="19460" name="Picture 4" descr="1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628775"/>
            <a:ext cx="386715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9E037E-39B6-481A-8137-0B0D7C38093F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798F5-0987-4D5C-97EF-CD71FF45F6DD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342900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6. Водометы</a:t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437063"/>
            <a:ext cx="7766050" cy="21605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</a:t>
            </a:r>
            <a:r>
              <a:rPr lang="ru-RU" sz="2400" b="1" dirty="0" smtClean="0">
                <a:latin typeface="Times New Roman" pitchFamily="18" charset="0"/>
              </a:rPr>
              <a:t>Струя воды, выбрасываемая водометом под давлением 1 000 000 000 Н/м2, пробивает отверстия в металлических болванках, дробит породу в шахтах. </a:t>
            </a:r>
            <a:r>
              <a:rPr lang="ru-RU" sz="2400" b="1" dirty="0" err="1" smtClean="0">
                <a:latin typeface="Times New Roman" pitchFamily="18" charset="0"/>
              </a:rPr>
              <a:t>Гидропушками</a:t>
            </a:r>
            <a:r>
              <a:rPr lang="ru-RU" sz="2400" b="1" dirty="0" smtClean="0">
                <a:latin typeface="Times New Roman" pitchFamily="18" charset="0"/>
              </a:rPr>
              <a:t> оснащена и современная противопожарная техника.</a:t>
            </a:r>
            <a:r>
              <a:rPr lang="ru-RU" sz="2400" dirty="0" smtClean="0"/>
              <a:t> </a:t>
            </a:r>
          </a:p>
        </p:txBody>
      </p:sp>
      <p:pic>
        <p:nvPicPr>
          <p:cNvPr id="20484" name="Picture 4" descr="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268413"/>
            <a:ext cx="186531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7227FE-66B8-4424-9964-859B7409C25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DC52B-720A-4FAE-AA1C-57DF8B478A51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500313" y="6245225"/>
            <a:ext cx="3824287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7. При прокладке трубопроводов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437063"/>
            <a:ext cx="7621588" cy="2016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Times New Roman" pitchFamily="18" charset="0"/>
              </a:rPr>
              <a:t>Давление воздуха "раздувает" трубы, изготовленные в виде плоских металлических стальных лент, сваренных по кромкам. Это значительно упрощает прокладку трубопроводов различного назначения.</a:t>
            </a:r>
          </a:p>
        </p:txBody>
      </p:sp>
      <p:pic>
        <p:nvPicPr>
          <p:cNvPr id="21508" name="Picture 4" descr="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844675"/>
            <a:ext cx="5184775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91AF79-C834-4A7C-9EBD-86319300149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C1769-9880-486A-BF51-296A7AF9230D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357438" y="6245225"/>
            <a:ext cx="3967162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  <p:sp>
        <p:nvSpPr>
          <p:cNvPr id="101379" name="Содержимое 2"/>
          <p:cNvSpPr>
            <a:spLocks noGrp="1"/>
          </p:cNvSpPr>
          <p:nvPr>
            <p:ph idx="4294967295"/>
          </p:nvPr>
        </p:nvSpPr>
        <p:spPr>
          <a:xfrm>
            <a:off x="827088" y="1341438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Tahoma" pitchFamily="34" charset="0"/>
                <a:cs typeface="Times New Roman" pitchFamily="18" charset="0"/>
              </a:rPr>
              <a:t>Изучить закон Паскаля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smtClean="0">
                <a:latin typeface="Times New Roman" pitchFamily="18" charset="0"/>
              </a:rPr>
              <a:t> Почему газ (жидкость) давит?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smtClean="0">
                <a:latin typeface="Times New Roman" pitchFamily="18" charset="0"/>
              </a:rPr>
              <a:t> Как газ (жидкость) передает давление</a:t>
            </a:r>
            <a:r>
              <a:rPr lang="ru-RU" sz="4000" b="1" smtClean="0">
                <a:latin typeface="Tahoma" pitchFamily="34" charset="0"/>
              </a:rPr>
              <a:t>?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2" descr="F:\Documents and Settings\МАМИК\Рабочий стол\Мои рисунки\вся ерунда\смайлики\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03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D8F719-D205-479B-95D5-7F50697F5CA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8FC9F-5FB4-4697-BF0E-4E8110A0605D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786063" y="6245225"/>
            <a:ext cx="4071937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8. Пневматические трубопроводы</a:t>
            </a:r>
            <a:b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85813" y="4286250"/>
            <a:ext cx="8007350" cy="1511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</a:rPr>
              <a:t>Давление в 10 000 - 30 000 Н/м2 работает в пневмоконтейнерных трубопроводах. Скорость составов в них достигает 45км/час.</a:t>
            </a:r>
            <a:r>
              <a:rPr lang="ru-RU" sz="2800" dirty="0" smtClean="0"/>
              <a:t> </a:t>
            </a:r>
          </a:p>
        </p:txBody>
      </p:sp>
      <p:pic>
        <p:nvPicPr>
          <p:cNvPr id="22532" name="Picture 4" descr="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052513"/>
            <a:ext cx="1768475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69D871-8B34-432F-93C6-44F52646A3B1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2E6CB-5F8F-4A7F-80FB-2F88CC8AFF38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37528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latin typeface="Times New Roman" pitchFamily="18" charset="0"/>
              </a:rPr>
              <a:t>Лист самоанализа (нужное подчеркнуть)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05000"/>
            <a:ext cx="8450262" cy="4191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i="1" smtClean="0">
                <a:latin typeface="Times New Roman" pitchFamily="18" charset="0"/>
              </a:rPr>
              <a:t>Чувствую вдохновение, подавленность 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i="1" smtClean="0">
                <a:latin typeface="Times New Roman" pitchFamily="18" charset="0"/>
              </a:rPr>
              <a:t>Интересно, неинтересно.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i="1" smtClean="0">
                <a:latin typeface="Times New Roman" pitchFamily="18" charset="0"/>
              </a:rPr>
              <a:t>Не устал(ла), устал(ла).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i="1" smtClean="0">
                <a:latin typeface="Times New Roman" pitchFamily="18" charset="0"/>
              </a:rPr>
              <a:t>Доволен(довольна), недоволен(недовольна).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i="1" smtClean="0">
                <a:latin typeface="Times New Roman" pitchFamily="18" charset="0"/>
              </a:rPr>
              <a:t>Вызвало затруднения(перечислить)………….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b="1" i="1" smtClean="0">
              <a:latin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9757A3-5C22-4D25-A38A-CB5D3A848FA1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6922-B6F7-4F35-B9DD-5092C20062D2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643188" y="6245225"/>
            <a:ext cx="3681412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4475"/>
            <a:ext cx="8385175" cy="11747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4768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§36, ответить на вопросы.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Упражнение 14 на стр. 88. Задачи №1,2.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Экспериментальное задание: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    На боковой стенке высокой банки из-под кофе пробейте гвоздем отверстия на высотах 3см, 6см, 9см. поместите банку в раковину под водопроводный кран, открытый так, чтобы объем воды поступающий в банку и вытекающий из неё был одинаков. Проследите за струйками воды, вытекающими из отверстий банки, и сделайте вывод.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3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87AD06-E93C-40DA-9BAB-C6F24C71B659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0667B-3591-4085-BC71-CEA052BA5544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37528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Новые знания мы сегодня  получали в соответствии с методом научного познания: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905000"/>
            <a:ext cx="8377237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800" b="1" i="1" smtClean="0">
                <a:latin typeface="Times New Roman" pitchFamily="18" charset="0"/>
                <a:cs typeface="Times New Roman" pitchFamily="18" charset="0"/>
              </a:rPr>
              <a:t>  наблюдения =&gt; гипотеза  =&gt; эксперимент =&gt; вывод.</a:t>
            </a:r>
            <a:r>
              <a:rPr lang="ru-RU" b="1" i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i="1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i="1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i="1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Вы молодцы!</a:t>
            </a:r>
            <a:endParaRPr lang="ru-RU" sz="5400" i="1" smtClean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25604" name="Picture 3" descr="F:\Documents and Settings\МАМИК\Рабочий стол\Мои рисунки\вся ерунда\цветы\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429000"/>
            <a:ext cx="29289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D46A9A-869D-42C6-A42B-531A8C48A262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2C8BA-60B4-4974-B9DA-E247B8082202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37528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00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  <a:cs typeface="Times New Roman" pitchFamily="18" charset="0"/>
              </a:rPr>
              <a:t>Тест по теме «Давление твердых тел»</a:t>
            </a: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sp>
        <p:nvSpPr>
          <p:cNvPr id="9728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714375"/>
            <a:ext cx="8229600" cy="5643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200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Какую физическую величину определяют по формуле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F/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А) работу; В) давление; С) скорость; Д) путь.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Какая из перечисленных единиц является основной единицей измерения давления?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А) Ватт (Вт);            В) Джоуль (Дж);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   Б) Ньютон (Н);       Д) Паскаль (Па)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3.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Имеются два кирпича одинаковой массы и размеров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1                 2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Какой из кирпичей оказывает меньшее давление 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       А) 1;     Б) 2;       В) давление одинаково.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00313" y="4786313"/>
            <a:ext cx="2714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86063" y="4500563"/>
            <a:ext cx="71437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50" y="4214813"/>
            <a:ext cx="285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7" name="Picture 3" descr="F:\Documents and Settings\МАМИК\Рабочий стол\Мои рисунки\вся ерунда\знаки\2h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1143000"/>
            <a:ext cx="495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Дата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D9BBFF-BDEF-4607-ACD8-58B65EC1A3F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32C8C-FAF0-4F6D-9F70-D68274781BFA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4429125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u="sng" smtClean="0">
                <a:latin typeface="Times New Roman" pitchFamily="18" charset="0"/>
              </a:rPr>
              <a:t>Экспериментальное задание 1</a:t>
            </a:r>
            <a:r>
              <a:rPr lang="ru-RU" sz="2800" smtClean="0">
                <a:latin typeface="Times New Roman" pitchFamily="18" charset="0"/>
              </a:rPr>
              <a:t>. 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Надуйте воздушный шарик.</a:t>
            </a:r>
          </a:p>
        </p:txBody>
      </p:sp>
      <p:pic>
        <p:nvPicPr>
          <p:cNvPr id="79879" name="Picture 7" descr="i?id=100920672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916113"/>
            <a:ext cx="1671637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9" descr="i?id=191072761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1916113"/>
            <a:ext cx="1712913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3" name="Picture 11" descr="i?id=140886976-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3068638"/>
            <a:ext cx="1693862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785813" y="5429250"/>
            <a:ext cx="7532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шарик увеличивает свой объем?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59C36F-FAEA-47EB-B08D-11B51FA38A69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FD0AA-D2C5-4008-B11A-FE10DFBABEC4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2857500" y="6245225"/>
            <a:ext cx="400050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3" name="Picture 5" descr="05d-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5175"/>
            <a:ext cx="28384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714375" y="4071938"/>
            <a:ext cx="7705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Вывод:</a:t>
            </a:r>
          </a:p>
          <a:p>
            <a:r>
              <a:rPr lang="ru-RU" sz="2800">
                <a:latin typeface="Times New Roman" pitchFamily="18" charset="0"/>
              </a:rPr>
              <a:t>  Давление газа на стенки шарика вызывается ударами молекул газа и направлено во все стороны одинаково</a:t>
            </a:r>
            <a:r>
              <a:rPr lang="ru-RU" sz="2800"/>
              <a:t>.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338B95-10AD-41EE-ADAE-93DEBB082AC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760A4-CA85-4884-A824-FF6492E8A691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857500" y="6245225"/>
            <a:ext cx="400050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4475"/>
            <a:ext cx="8075613" cy="736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0" i="1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i="1" u="sng" smtClean="0">
                <a:latin typeface="Times New Roman" pitchFamily="18" charset="0"/>
              </a:rPr>
              <a:t>Экспериментальное задание 1</a:t>
            </a:r>
            <a:r>
              <a:rPr lang="ru-RU" smtClean="0"/>
              <a:t> </a:t>
            </a:r>
            <a:br>
              <a:rPr lang="ru-RU" smtClean="0"/>
            </a:br>
            <a:endParaRPr lang="ru-RU" sz="2400" b="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28775"/>
            <a:ext cx="82296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НЕТ!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Жидкости несжимаемы: надавливаем на одну часть жидкости, это давление передается всем другим частям.</a:t>
            </a:r>
            <a:endParaRPr lang="ru-RU" b="1" i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i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4" descr="05c-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557338"/>
            <a:ext cx="612140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908175" y="3573463"/>
            <a:ext cx="542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Удалось ли сжать воду?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327778-85BD-442E-B001-298A3F5D1F6B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E414E-0CBC-4D92-85E2-E5D448D6043F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643188" y="6245225"/>
            <a:ext cx="4214812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4475"/>
            <a:ext cx="8385175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Немного поговорим: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052513"/>
            <a:ext cx="8229600" cy="5268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AutoNum type="arabicPeriod"/>
              <a:defRPr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Чем отличаются  твердые тела от жидкостей и газов с точки зрений физики?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Расположением молекул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Какова особенность поведения молекул газа и жидкости?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Подвижность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Чем создается давление газа или жидкости?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Ударами молекул газа или жидкости о стенки сосуда.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Как  газ или жидкость давит  на стенки сосуда 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всем направлениям одинаково 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2AC31F-9575-4D55-A982-0DCB9A1CA183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43F48-1D1C-4ADB-8EB3-E403B6520D22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643188" y="6245225"/>
            <a:ext cx="4357687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6888" y="285750"/>
            <a:ext cx="8234362" cy="11414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                 ИТАК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  ПАСКАЛЯ: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838200" y="2341563"/>
            <a:ext cx="8007350" cy="3754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b="1" i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Давление , производимое на жидкость или газ, передается  в каждую точку жидкости или газа одинаково  по всем направлениям</a:t>
            </a:r>
            <a:r>
              <a:rPr lang="ru-RU" smtClean="0">
                <a:solidFill>
                  <a:srgbClr val="6600CC"/>
                </a:solidFill>
              </a:rPr>
              <a:t>. </a:t>
            </a:r>
          </a:p>
        </p:txBody>
      </p:sp>
      <p:pic>
        <p:nvPicPr>
          <p:cNvPr id="10244" name="Рисунок 3" descr="http://im8-tub.yandex.net/i?id=144376778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4" descr="http://im4-tub.yandex.net/i?id=35770728&amp;tov=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4500563"/>
            <a:ext cx="207168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5" descr="http://im4-tub.yandex.net/i?id=106980757&amp;tov=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3" y="4214813"/>
            <a:ext cx="14335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6" descr="http://im3-tub.yandex.net/i?id=33399056&amp;tov=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2250" y="4214813"/>
            <a:ext cx="15001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Дата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1A51BE2-7A93-4066-A3A1-DE4B523553FC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A43C1-485A-4855-AAA0-2954BF3BFF85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2428875" y="6245225"/>
            <a:ext cx="4214813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0" y="3573463"/>
            <a:ext cx="5257800" cy="172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/>
              <a:t>Дыхательная гимнастика</a:t>
            </a:r>
          </a:p>
        </p:txBody>
      </p:sp>
      <p:sp>
        <p:nvSpPr>
          <p:cNvPr id="117763" name="WordArt 3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327650" cy="23764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физминутка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158CB3-DEE6-43D7-BA01-950A6AE52E29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187C0-C75C-4F99-AD4E-CF2904BA64F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857500" y="6245225"/>
            <a:ext cx="3714750" cy="4762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Ольчикова</a:t>
            </a:r>
            <a:r>
              <a:rPr lang="ru-RU" dirty="0"/>
              <a:t> Людмила Михайловна МБОУ "</a:t>
            </a:r>
            <a:r>
              <a:rPr lang="ru-RU" dirty="0" err="1"/>
              <a:t>Верхне</a:t>
            </a:r>
            <a:r>
              <a:rPr lang="ru-RU" dirty="0"/>
              <a:t> - Кубинская </a:t>
            </a:r>
            <a:r>
              <a:rPr lang="ru-RU" dirty="0" err="1"/>
              <a:t>сош</a:t>
            </a:r>
            <a:r>
              <a:rPr lang="ru-RU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  <p:bldP spid="117763" grpId="0" animBg="1"/>
    </p:bld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1187</TotalTime>
  <Words>1126</Words>
  <Application>Microsoft Office PowerPoint</Application>
  <PresentationFormat>Экран (4:3)</PresentationFormat>
  <Paragraphs>186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Трава</vt:lpstr>
      <vt:lpstr>Закон Паскаля </vt:lpstr>
      <vt:lpstr>Цели урока:</vt:lpstr>
      <vt:lpstr> Тест по теме «Давление твердых тел» </vt:lpstr>
      <vt:lpstr>Экспериментальное задание 1.  Надуйте воздушный шарик.</vt:lpstr>
      <vt:lpstr>Слайд 5</vt:lpstr>
      <vt:lpstr>             Экспериментальное задание 1  </vt:lpstr>
      <vt:lpstr>Немного поговорим:</vt:lpstr>
      <vt:lpstr>                             ИТАК,   ЗАКОН  ПАСКАЛЯ:</vt:lpstr>
      <vt:lpstr>Слайд 9</vt:lpstr>
      <vt:lpstr>Слайд 10</vt:lpstr>
      <vt:lpstr>Проверим себя! </vt:lpstr>
      <vt:lpstr>Подводим итоги урока:</vt:lpstr>
      <vt:lpstr>Закон Паскаля положен в основу устройства многих механизмов.  Смотри рисунки запоминай ! </vt:lpstr>
      <vt:lpstr>2. Гидравлические подъемники </vt:lpstr>
      <vt:lpstr>3. Заправочные агрегаты</vt:lpstr>
      <vt:lpstr>4. Опрыскиватели</vt:lpstr>
      <vt:lpstr>5. Системы водоснабжения</vt:lpstr>
      <vt:lpstr>6. Водометы </vt:lpstr>
      <vt:lpstr>7. При прокладке трубопроводов</vt:lpstr>
      <vt:lpstr>8. Пневматические трубопроводы </vt:lpstr>
      <vt:lpstr>Лист самоанализа (нужное подчеркнуть)</vt:lpstr>
      <vt:lpstr>Домашнее задание:</vt:lpstr>
      <vt:lpstr>Новые знания мы сегодня  получали в соответствии с методом научного познания: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"Закон Паскаля"</dc:title>
  <dc:creator>людмила</dc:creator>
  <cp:lastModifiedBy>Adminushka</cp:lastModifiedBy>
  <cp:revision>127</cp:revision>
  <dcterms:created xsi:type="dcterms:W3CDTF">2010-01-26T15:25:41Z</dcterms:created>
  <dcterms:modified xsi:type="dcterms:W3CDTF">2015-12-07T18:18:24Z</dcterms:modified>
</cp:coreProperties>
</file>