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sldIdLst>
    <p:sldId id="256" r:id="rId2"/>
    <p:sldId id="283" r:id="rId3"/>
    <p:sldId id="284" r:id="rId4"/>
    <p:sldId id="285" r:id="rId5"/>
    <p:sldId id="282" r:id="rId6"/>
    <p:sldId id="277" r:id="rId7"/>
    <p:sldId id="278" r:id="rId8"/>
    <p:sldId id="279" r:id="rId9"/>
    <p:sldId id="262" r:id="rId10"/>
    <p:sldId id="264" r:id="rId11"/>
    <p:sldId id="266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FF99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576" autoAdjust="0"/>
    <p:restoredTop sz="94660"/>
  </p:normalViewPr>
  <p:slideViewPr>
    <p:cSldViewPr>
      <p:cViewPr varScale="1">
        <p:scale>
          <a:sx n="71" d="100"/>
          <a:sy n="71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BAC3C-2A69-4146-A562-3E8DF4DBBF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79250-7A68-42F3-8025-C24F094082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C9BFC-2B6A-48C1-9D3D-64A74B19D7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B18B3-EF4B-43DB-A2DD-CB79BF165A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0C5E-F987-4465-947B-50F4CDB6A1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6A903-15CD-463D-83F0-182D3186EE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9F824-9476-4271-8252-BBCAD475A3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DA5C0-D2B2-4AB8-AA15-6284F680D6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2DCF8-8071-4573-B384-9D5AA20DB8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B888D-AEB8-4280-8280-5A4CFCB77C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8E73A-CBB0-4D2B-A25E-AE9B791BD6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993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C74A22-C5CE-4A9E-AEC0-9AE69B01079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>
                <a:latin typeface="Monotype Corsiva" pitchFamily="66" charset="0"/>
              </a:rPr>
              <a:t>Природа так обо всём позаботилась, что повсюду находишь чему учиться.</a:t>
            </a:r>
          </a:p>
          <a:p>
            <a:r>
              <a:rPr lang="ru-RU" i="1">
                <a:latin typeface="Monotype Corsiva" pitchFamily="66" charset="0"/>
              </a:rPr>
              <a:t>Леонардо да Винчи</a:t>
            </a:r>
          </a:p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11188" y="1196975"/>
            <a:ext cx="7772400" cy="1470025"/>
          </a:xfrm>
        </p:spPr>
        <p:txBody>
          <a:bodyPr/>
          <a:lstStyle/>
          <a:p>
            <a:r>
              <a:rPr lang="ru-RU" i="1" dirty="0" smtClean="0">
                <a:solidFill>
                  <a:schemeClr val="accent2"/>
                </a:solidFill>
              </a:rPr>
              <a:t>Единицы </a:t>
            </a:r>
            <a:r>
              <a:rPr lang="ru-RU" i="1" dirty="0">
                <a:solidFill>
                  <a:schemeClr val="accent2"/>
                </a:solidFill>
              </a:rPr>
              <a:t>силы. Связь между силой тяжести и массой </a:t>
            </a:r>
            <a:r>
              <a:rPr lang="ru-RU" i="1" dirty="0" smtClean="0">
                <a:solidFill>
                  <a:schemeClr val="accent2"/>
                </a:solidFill>
              </a:rPr>
              <a:t>тела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chemeClr val="accent2"/>
                </a:solidFill>
              </a:rPr>
              <a:t>Карточка №2</a:t>
            </a:r>
            <a:br>
              <a:rPr lang="ru-RU" sz="4000">
                <a:solidFill>
                  <a:schemeClr val="accent2"/>
                </a:solidFill>
              </a:rPr>
            </a:br>
            <a:r>
              <a:rPr lang="ru-RU" sz="4000"/>
              <a:t>Задание №3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755650" y="1773238"/>
          <a:ext cx="5184775" cy="2465387"/>
        </p:xfrm>
        <a:graphic>
          <a:graphicData uri="http://schemas.openxmlformats.org/presentationml/2006/ole">
            <p:oleObj spid="_x0000_s22532" name="Точечный рисунок" r:id="rId3" imgW="3495238" imgH="1380952" progId="PBrush">
              <p:embed/>
            </p:oleObj>
          </a:graphicData>
        </a:graphic>
      </p:graphicFrame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27384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-180975" y="17002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5364163" y="3606800"/>
          <a:ext cx="3779837" cy="2492375"/>
        </p:xfrm>
        <a:graphic>
          <a:graphicData uri="http://schemas.openxmlformats.org/presentationml/2006/ole">
            <p:oleObj spid="_x0000_s22538" name="Точечный рисунок" r:id="rId4" imgW="4371429" imgH="2866667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chemeClr val="accent2"/>
                </a:solidFill>
              </a:rPr>
              <a:t>Карточка №3</a:t>
            </a:r>
            <a:br>
              <a:rPr lang="ru-RU" sz="4000">
                <a:solidFill>
                  <a:schemeClr val="accent2"/>
                </a:solidFill>
              </a:rPr>
            </a:br>
            <a:r>
              <a:rPr lang="ru-RU" sz="4000"/>
              <a:t>Задание №3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684213" y="1484313"/>
          <a:ext cx="5111750" cy="2235200"/>
        </p:xfrm>
        <a:graphic>
          <a:graphicData uri="http://schemas.openxmlformats.org/presentationml/2006/ole">
            <p:oleObj spid="_x0000_s24580" name="Точечный рисунок" r:id="rId3" imgW="3486637" imgH="1523810" progId="PBrush">
              <p:embed/>
            </p:oleObj>
          </a:graphicData>
        </a:graphic>
      </p:graphicFrame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4643438" y="3630613"/>
          <a:ext cx="4157662" cy="2495550"/>
        </p:xfrm>
        <a:graphic>
          <a:graphicData uri="http://schemas.openxmlformats.org/presentationml/2006/ole">
            <p:oleObj spid="_x0000_s24582" name="Точечный рисунок" r:id="rId4" imgW="4544059" imgH="2809524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130925" cy="993775"/>
          </a:xfrm>
        </p:spPr>
        <p:txBody>
          <a:bodyPr/>
          <a:lstStyle/>
          <a:p>
            <a:r>
              <a:rPr lang="ru-RU" sz="4000">
                <a:solidFill>
                  <a:schemeClr val="accent2"/>
                </a:solidFill>
              </a:rPr>
              <a:t>Единица измерения силы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7138988" cy="51117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В честь английского физика Исаака Ньютона эта единица названа ньютоном (1Н).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Часто применяют и другие единицы - килоньютоны (кН), миллиньютоны (мН):</a:t>
            </a:r>
            <a:endParaRPr lang="ru-RU" sz="2400" b="1"/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/>
              <a:t>   1кН=1000Н, 1Н=0,001 кН.</a:t>
            </a:r>
            <a:endParaRPr lang="ru-RU" sz="2400"/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Таким образом, единицей измерения силы является ньютон (Н).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     </a:t>
            </a:r>
            <a:r>
              <a:rPr lang="ru-RU" b="1" i="1">
                <a:solidFill>
                  <a:schemeClr val="accent2"/>
                </a:solidFill>
              </a:rPr>
              <a:t>1Н приблизительно равен силе тяжести, которая действует на тело массой 1/10 кг, или более точно 1/9,8 кг.</a:t>
            </a: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188913"/>
            <a:ext cx="1771650" cy="197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chemeClr val="accent2"/>
                </a:solidFill>
              </a:rPr>
              <a:t>Связь силы тяжести с массой тела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/>
              <a:t>Масса 1 шоколадки 100г(2 г обёртка)=102г=1/98кг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468313" y="2565400"/>
          <a:ext cx="8137525" cy="4032250"/>
        </p:xfrm>
        <a:graphic>
          <a:graphicData uri="http://schemas.openxmlformats.org/presentationml/2006/ole">
            <p:oleObj spid="_x0000_s28676" name="Точечный рисунок" r:id="rId3" imgW="5838095" imgH="3123810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229600" cy="5400675"/>
          </a:xfrm>
        </p:spPr>
        <p:txBody>
          <a:bodyPr/>
          <a:lstStyle/>
          <a:p>
            <a:pPr>
              <a:buFontTx/>
              <a:buNone/>
            </a:pPr>
            <a:r>
              <a:rPr lang="ru-RU" b="1" i="1"/>
              <a:t>  Для того, чтобы определить силу тяжести, действующую на тело любой массы, необходимо 9,8 Н/кг умножить на массу этого тела:</a:t>
            </a:r>
          </a:p>
          <a:p>
            <a:endParaRPr lang="ru-RU" b="1"/>
          </a:p>
          <a:p>
            <a:pPr>
              <a:buFontTx/>
              <a:buNone/>
            </a:pPr>
            <a:r>
              <a:rPr lang="ru-RU" b="1"/>
              <a:t>                 </a:t>
            </a:r>
            <a:r>
              <a:rPr lang="ru-RU" sz="4400" b="1" i="1">
                <a:solidFill>
                  <a:schemeClr val="accent2"/>
                </a:solidFill>
              </a:rPr>
              <a:t>Fтяж=9,8 Н/кг *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    </a:t>
            </a:r>
            <a:r>
              <a:rPr lang="ru-RU"/>
              <a:t>Величину 9,8 Н/кг обозначают g, и      формула для силы тяжести имеет вид: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 sz="3600"/>
              <a:t>                    </a:t>
            </a:r>
            <a:r>
              <a:rPr lang="ru-RU" sz="4400" b="1" i="1">
                <a:solidFill>
                  <a:schemeClr val="accent2"/>
                </a:solidFill>
              </a:rPr>
              <a:t>Fтяж=gm</a:t>
            </a:r>
          </a:p>
          <a:p>
            <a:pPr>
              <a:buFontTx/>
              <a:buNone/>
            </a:pPr>
            <a:r>
              <a:rPr lang="ru-RU" sz="3600"/>
              <a:t>                    </a:t>
            </a:r>
          </a:p>
          <a:p>
            <a:pPr>
              <a:buFontTx/>
              <a:buNone/>
            </a:pPr>
            <a:r>
              <a:rPr lang="ru-RU" sz="3600"/>
              <a:t> </a:t>
            </a:r>
            <a:r>
              <a:rPr lang="ru-RU" sz="2800"/>
              <a:t>где m - масса тела, g - называют ускорением свободного падения.</a:t>
            </a:r>
            <a:endParaRPr lang="ru-RU" sz="3600"/>
          </a:p>
          <a:p>
            <a:pPr>
              <a:buFontTx/>
              <a:buNone/>
            </a:pPr>
            <a:endParaRPr lang="ru-RU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Если тело и опора неподвижны или движутся равномерно и прямолинейно, то           </a:t>
            </a:r>
            <a:r>
              <a:rPr lang="ru-RU" sz="3600" b="1" i="1">
                <a:solidFill>
                  <a:schemeClr val="accent2"/>
                </a:solidFill>
              </a:rPr>
              <a:t>P=Fтяж.</a:t>
            </a:r>
            <a:r>
              <a:rPr lang="ru-RU" i="1">
                <a:solidFill>
                  <a:schemeClr val="accent2"/>
                </a:solidFill>
              </a:rPr>
              <a:t> </a:t>
            </a:r>
          </a:p>
          <a:p>
            <a:pPr>
              <a:buFontTx/>
              <a:buNone/>
            </a:pPr>
            <a:r>
              <a:rPr lang="ru-RU"/>
              <a:t>   Следовательно, вес тела можно определить по формуле:</a:t>
            </a:r>
          </a:p>
          <a:p>
            <a:pPr>
              <a:buFontTx/>
              <a:buNone/>
            </a:pPr>
            <a:endParaRPr lang="en-US" b="1"/>
          </a:p>
          <a:p>
            <a:pPr>
              <a:buFontTx/>
              <a:buNone/>
            </a:pPr>
            <a:r>
              <a:rPr lang="ru-RU" b="1"/>
              <a:t>                  </a:t>
            </a:r>
            <a:r>
              <a:rPr lang="en-US" sz="4000" b="1" i="1">
                <a:solidFill>
                  <a:schemeClr val="accent2"/>
                </a:solidFill>
              </a:rPr>
              <a:t>P=gm</a:t>
            </a:r>
            <a:endParaRPr lang="ru-RU" sz="4000" b="1" i="1">
              <a:solidFill>
                <a:schemeClr val="accent2"/>
              </a:solidFill>
            </a:endParaRPr>
          </a:p>
        </p:txBody>
      </p:sp>
      <p:pic>
        <p:nvPicPr>
          <p:cNvPr id="31748" name="Picture 4" descr="сила тяжести и вес те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4221163"/>
            <a:ext cx="3571875" cy="2376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Задача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На столе стоит чайник массой 1,5 кг. Необходимо определить силу тяжести и вес чайника, и изобразить эти силы графически. </a:t>
            </a:r>
          </a:p>
        </p:txBody>
      </p:sp>
      <p:pic>
        <p:nvPicPr>
          <p:cNvPr id="32774" name="Picture 6" descr="med_pic_49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3429000"/>
            <a:ext cx="1933575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 i="1"/>
              <a:t>Дано:</a:t>
            </a:r>
            <a:r>
              <a:rPr lang="ru-RU" sz="2000"/>
              <a:t>m=1,5 кг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g=10Н/кг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Найти</a:t>
            </a:r>
            <a:br>
              <a:rPr lang="ru-RU" sz="2000"/>
            </a:br>
            <a:r>
              <a:rPr lang="ru-RU" sz="2000"/>
              <a:t>Fтяж-?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     P-?</a:t>
            </a:r>
            <a:br>
              <a:rPr lang="ru-RU" sz="2000"/>
            </a:b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i="1"/>
              <a:t>Решение:</a:t>
            </a:r>
            <a:r>
              <a:rPr lang="ru-RU" sz="2000"/>
              <a:t/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> </a:t>
            </a:r>
            <a:r>
              <a:rPr lang="en-US" sz="2000"/>
              <a:t>F</a:t>
            </a:r>
            <a:r>
              <a:rPr lang="ru-RU" sz="2000"/>
              <a:t>тяж=</a:t>
            </a:r>
            <a:r>
              <a:rPr lang="en-US" sz="2000"/>
              <a:t>gm</a:t>
            </a:r>
            <a:r>
              <a:rPr lang="ru-RU" sz="2000"/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       </a:t>
            </a:r>
            <a:r>
              <a:rPr lang="en-US" sz="2000"/>
              <a:t>P</a:t>
            </a:r>
            <a:r>
              <a:rPr lang="ru-RU" sz="2000"/>
              <a:t>=</a:t>
            </a:r>
            <a:r>
              <a:rPr lang="en-US" sz="2000"/>
              <a:t>gm</a:t>
            </a:r>
            <a:r>
              <a:rPr lang="ru-RU" sz="2000"/>
              <a:t>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Fтяж=P=10Н/кг * 1,5кг=15Н. </a:t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 b="1" i="1"/>
              <a:t>Ответ:</a:t>
            </a:r>
            <a:r>
              <a:rPr lang="ru-RU" sz="2000"/>
              <a:t> Fтяж=P=15Н.</a:t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/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r>
              <a:rPr lang="ru-RU" sz="2000"/>
              <a:t/>
            </a:r>
            <a:br>
              <a:rPr lang="ru-RU" sz="2000"/>
            </a:br>
            <a:endParaRPr lang="ru-RU" sz="2000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3779838" y="1268413"/>
          <a:ext cx="5219700" cy="3443287"/>
        </p:xfrm>
        <a:graphic>
          <a:graphicData uri="http://schemas.openxmlformats.org/presentationml/2006/ole">
            <p:oleObj spid="_x0000_s33796" name="Точечный рисунок" r:id="rId3" imgW="3333333" imgH="2219635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770563" cy="1143000"/>
          </a:xfrm>
        </p:spPr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Итоги урока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</a:t>
            </a:r>
          </a:p>
          <a:p>
            <a:pPr>
              <a:buFontTx/>
              <a:buNone/>
            </a:pPr>
            <a:r>
              <a:rPr lang="ru-RU"/>
              <a:t>1.Что принято за единицу силы?</a:t>
            </a:r>
          </a:p>
          <a:p>
            <a:pPr>
              <a:buFontTx/>
              <a:buNone/>
            </a:pPr>
            <a:r>
              <a:rPr lang="ru-RU"/>
              <a:t>2.Какие единицы силы вы знаете?</a:t>
            </a:r>
          </a:p>
          <a:p>
            <a:pPr>
              <a:buFontTx/>
              <a:buNone/>
            </a:pPr>
            <a:r>
              <a:rPr lang="ru-RU"/>
              <a:t>3.Как рассчитать силу тяжести, действующую на тело любой массы?</a:t>
            </a:r>
          </a:p>
          <a:p>
            <a:pPr>
              <a:buFontTx/>
              <a:buNone/>
            </a:pPr>
            <a:r>
              <a:rPr lang="ru-RU"/>
              <a:t> 4.По какой формуле можно определить вес?</a:t>
            </a:r>
          </a:p>
          <a:p>
            <a:pPr>
              <a:buFontTx/>
              <a:buNone/>
            </a:pPr>
            <a:r>
              <a:rPr lang="ru-RU"/>
              <a:t>5.Как изображают силу на чертеже?</a:t>
            </a:r>
            <a:endParaRPr lang="ru-RU" sz="2400"/>
          </a:p>
          <a:p>
            <a:endParaRPr lang="ru-RU" sz="2400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439988" y="2205038"/>
            <a:ext cx="23336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1400"/>
              <a:t> </a:t>
            </a:r>
          </a:p>
        </p:txBody>
      </p:sp>
      <p:pic>
        <p:nvPicPr>
          <p:cNvPr id="34822" name="Picture 6" descr="e7110eb5b497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9075" y="0"/>
            <a:ext cx="2338388" cy="2420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ru-RU" sz="3600"/>
              <a:t>Перед вами 3 буквы:</a:t>
            </a:r>
            <a:r>
              <a:rPr lang="ru-RU" sz="4000"/>
              <a:t/>
            </a:r>
            <a:br>
              <a:rPr lang="ru-RU" sz="4000"/>
            </a:br>
            <a:r>
              <a:rPr lang="ru-RU" sz="5400" b="1">
                <a:solidFill>
                  <a:schemeClr val="accent2"/>
                </a:solidFill>
              </a:rPr>
              <a:t>V, m, F</a:t>
            </a:r>
            <a:r>
              <a:rPr lang="ru-RU" sz="5400"/>
              <a:t/>
            </a:r>
            <a:br>
              <a:rPr lang="ru-RU" sz="5400"/>
            </a:br>
            <a:endParaRPr lang="ru-RU" sz="540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85888"/>
            <a:ext cx="8229600" cy="54721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Назовите приборы, которыми можно  измерить эти величины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/>
            </a:r>
            <a:br>
              <a:rPr lang="ru-RU" sz="2800"/>
            </a:br>
            <a:r>
              <a:rPr lang="ru-RU" sz="2800" b="1"/>
              <a:t>1</a:t>
            </a:r>
            <a:r>
              <a:rPr lang="ru-RU" sz="2800"/>
              <a:t>   Из названия первого прибора возьмите 5-ую, а потом 1-ую букву.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</a:t>
            </a:r>
            <a:br>
              <a:rPr lang="ru-RU" sz="2800"/>
            </a:br>
            <a:r>
              <a:rPr lang="ru-RU" sz="2800" b="1"/>
              <a:t>2</a:t>
            </a:r>
            <a:r>
              <a:rPr lang="ru-RU" sz="2800"/>
              <a:t>  Из названия второго прибора возьмите 2-ую букву.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/>
              <a:t>    3</a:t>
            </a:r>
            <a:r>
              <a:rPr lang="ru-RU" sz="2800"/>
              <a:t>  Из названия третьего прибора возьмите 3,2 и 8-ую букву. </a:t>
            </a:r>
            <a:br>
              <a:rPr lang="ru-RU" sz="2800"/>
            </a:br>
            <a:r>
              <a:rPr lang="ru-RU" sz="2800"/>
              <a:t>Записать слово на доске.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6000" b="1">
                <a:solidFill>
                  <a:schemeClr val="hlink"/>
                </a:solidFill>
              </a:rPr>
              <a:t>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6000" b="1">
                <a:solidFill>
                  <a:schemeClr val="hlink"/>
                </a:solidFill>
              </a:rPr>
              <a:t>       </a:t>
            </a:r>
            <a:r>
              <a:rPr lang="ru-RU" sz="9600" b="1">
                <a:solidFill>
                  <a:schemeClr val="hlink"/>
                </a:solidFill>
              </a:rPr>
              <a:t>УМЕНИЕ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6000">
                <a:solidFill>
                  <a:schemeClr val="hlink"/>
                </a:solidFill>
              </a:rPr>
              <a:t> </a:t>
            </a:r>
            <a:r>
              <a:rPr lang="ru-RU" sz="5400"/>
              <a:t/>
            </a:r>
            <a:br>
              <a:rPr lang="ru-RU" sz="5400"/>
            </a:br>
            <a:endParaRPr lang="ru-RU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836613"/>
            <a:ext cx="8229600" cy="1143000"/>
          </a:xfrm>
        </p:spPr>
        <p:txBody>
          <a:bodyPr/>
          <a:lstStyle/>
          <a:p>
            <a:r>
              <a:rPr lang="ru-RU" sz="4000"/>
              <a:t>Вам даны буквы, обозначающие физические величины </a:t>
            </a:r>
            <a:br>
              <a:rPr lang="ru-RU" sz="4000"/>
            </a:br>
            <a:r>
              <a:rPr lang="el-GR">
                <a:solidFill>
                  <a:schemeClr val="accent2"/>
                </a:solidFill>
                <a:cs typeface="Arial" charset="0"/>
              </a:rPr>
              <a:t>ρ</a:t>
            </a:r>
            <a:r>
              <a:rPr lang="ru-RU">
                <a:solidFill>
                  <a:schemeClr val="accent2"/>
                </a:solidFill>
                <a:cs typeface="Arial" charset="0"/>
              </a:rPr>
              <a:t>,</a:t>
            </a:r>
            <a:r>
              <a:rPr lang="ru-RU" b="1">
                <a:solidFill>
                  <a:schemeClr val="accent2"/>
                </a:solidFill>
              </a:rPr>
              <a:t>m, g, V, F, t, S, ?, ?, =,+, *,: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/>
              <a:t>1</a:t>
            </a:r>
            <a:r>
              <a:rPr lang="ru-RU"/>
              <a:t>   Составьте формулу, по которой можно рассчитать массу тела.</a:t>
            </a:r>
            <a:br>
              <a:rPr lang="ru-RU"/>
            </a:br>
            <a:r>
              <a:rPr lang="ru-RU" b="1"/>
              <a:t>2</a:t>
            </a:r>
            <a:r>
              <a:rPr lang="ru-RU"/>
              <a:t>   Составьте формулу, для расчета скорости тела.</a:t>
            </a:r>
            <a:br>
              <a:rPr lang="ru-RU"/>
            </a:br>
            <a:r>
              <a:rPr lang="ru-RU" b="1"/>
              <a:t>3</a:t>
            </a:r>
            <a:r>
              <a:rPr lang="ru-RU"/>
              <a:t>   Составьте формулу, по которой можно рассчитать плотность вещества.</a:t>
            </a:r>
            <a:br>
              <a:rPr lang="ru-RU"/>
            </a:br>
            <a:r>
              <a:rPr lang="ru-RU" b="1"/>
              <a:t>4</a:t>
            </a:r>
            <a:r>
              <a:rPr lang="ru-RU"/>
              <a:t>  Составьте формулу, для нахождения объёма тела.</a:t>
            </a:r>
            <a:br>
              <a:rPr lang="ru-RU"/>
            </a:br>
            <a:r>
              <a:rPr lang="ru-RU"/>
              <a:t>За каждую правильно и быстрее всех составленную формулу - 1 балл.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8229600" cy="1143000"/>
          </a:xfrm>
        </p:spPr>
        <p:txBody>
          <a:bodyPr/>
          <a:lstStyle/>
          <a:p>
            <a:r>
              <a:rPr lang="ru-RU" sz="4000">
                <a:solidFill>
                  <a:schemeClr val="accent2"/>
                </a:solidFill>
              </a:rPr>
              <a:t>Хорошо ли ты знаешь силу тяжести и вес?</a:t>
            </a:r>
          </a:p>
        </p:txBody>
      </p:sp>
      <p:grpSp>
        <p:nvGrpSpPr>
          <p:cNvPr id="63493" name="Group 5"/>
          <p:cNvGrpSpPr>
            <a:grpSpLocks/>
          </p:cNvGrpSpPr>
          <p:nvPr/>
        </p:nvGrpSpPr>
        <p:grpSpPr bwMode="auto">
          <a:xfrm flipH="1">
            <a:off x="0" y="1916113"/>
            <a:ext cx="1584325" cy="4108450"/>
            <a:chOff x="-775" y="894"/>
            <a:chExt cx="1290" cy="2452"/>
          </a:xfrm>
        </p:grpSpPr>
        <p:sp>
          <p:nvSpPr>
            <p:cNvPr id="63494" name="Freeform 6"/>
            <p:cNvSpPr>
              <a:spLocks/>
            </p:cNvSpPr>
            <p:nvPr/>
          </p:nvSpPr>
          <p:spPr bwMode="auto">
            <a:xfrm>
              <a:off x="-775" y="1645"/>
              <a:ext cx="505" cy="835"/>
            </a:xfrm>
            <a:custGeom>
              <a:avLst/>
              <a:gdLst/>
              <a:ahLst/>
              <a:cxnLst>
                <a:cxn ang="0">
                  <a:pos x="267" y="124"/>
                </a:cxn>
                <a:cxn ang="0">
                  <a:pos x="319" y="72"/>
                </a:cxn>
                <a:cxn ang="0">
                  <a:pos x="392" y="21"/>
                </a:cxn>
                <a:cxn ang="0">
                  <a:pos x="443" y="0"/>
                </a:cxn>
                <a:cxn ang="0">
                  <a:pos x="505" y="4"/>
                </a:cxn>
                <a:cxn ang="0">
                  <a:pos x="505" y="52"/>
                </a:cxn>
                <a:cxn ang="0">
                  <a:pos x="474" y="93"/>
                </a:cxn>
                <a:cxn ang="0">
                  <a:pos x="416" y="124"/>
                </a:cxn>
                <a:cxn ang="0">
                  <a:pos x="271" y="190"/>
                </a:cxn>
                <a:cxn ang="0">
                  <a:pos x="133" y="269"/>
                </a:cxn>
                <a:cxn ang="0">
                  <a:pos x="75" y="289"/>
                </a:cxn>
                <a:cxn ang="0">
                  <a:pos x="55" y="320"/>
                </a:cxn>
                <a:cxn ang="0">
                  <a:pos x="75" y="351"/>
                </a:cxn>
                <a:cxn ang="0">
                  <a:pos x="195" y="467"/>
                </a:cxn>
                <a:cxn ang="0">
                  <a:pos x="250" y="505"/>
                </a:cxn>
                <a:cxn ang="0">
                  <a:pos x="332" y="570"/>
                </a:cxn>
                <a:cxn ang="0">
                  <a:pos x="416" y="632"/>
                </a:cxn>
                <a:cxn ang="0">
                  <a:pos x="412" y="663"/>
                </a:cxn>
                <a:cxn ang="0">
                  <a:pos x="350" y="673"/>
                </a:cxn>
                <a:cxn ang="0">
                  <a:pos x="257" y="673"/>
                </a:cxn>
                <a:cxn ang="0">
                  <a:pos x="199" y="704"/>
                </a:cxn>
                <a:cxn ang="0">
                  <a:pos x="178" y="783"/>
                </a:cxn>
                <a:cxn ang="0">
                  <a:pos x="178" y="825"/>
                </a:cxn>
                <a:cxn ang="0">
                  <a:pos x="154" y="835"/>
                </a:cxn>
                <a:cxn ang="0">
                  <a:pos x="116" y="797"/>
                </a:cxn>
                <a:cxn ang="0">
                  <a:pos x="123" y="731"/>
                </a:cxn>
                <a:cxn ang="0">
                  <a:pos x="157" y="683"/>
                </a:cxn>
                <a:cxn ang="0">
                  <a:pos x="226" y="642"/>
                </a:cxn>
                <a:cxn ang="0">
                  <a:pos x="301" y="622"/>
                </a:cxn>
                <a:cxn ang="0">
                  <a:pos x="308" y="601"/>
                </a:cxn>
                <a:cxn ang="0">
                  <a:pos x="271" y="560"/>
                </a:cxn>
                <a:cxn ang="0">
                  <a:pos x="113" y="457"/>
                </a:cxn>
                <a:cxn ang="0">
                  <a:pos x="65" y="416"/>
                </a:cxn>
                <a:cxn ang="0">
                  <a:pos x="20" y="361"/>
                </a:cxn>
                <a:cxn ang="0">
                  <a:pos x="0" y="299"/>
                </a:cxn>
                <a:cxn ang="0">
                  <a:pos x="13" y="262"/>
                </a:cxn>
                <a:cxn ang="0">
                  <a:pos x="92" y="238"/>
                </a:cxn>
                <a:cxn ang="0">
                  <a:pos x="188" y="197"/>
                </a:cxn>
                <a:cxn ang="0">
                  <a:pos x="250" y="154"/>
                </a:cxn>
                <a:cxn ang="0">
                  <a:pos x="267" y="124"/>
                </a:cxn>
              </a:cxnLst>
              <a:rect l="0" t="0" r="r" b="b"/>
              <a:pathLst>
                <a:path w="505" h="835">
                  <a:moveTo>
                    <a:pt x="267" y="124"/>
                  </a:moveTo>
                  <a:lnTo>
                    <a:pt x="319" y="72"/>
                  </a:lnTo>
                  <a:lnTo>
                    <a:pt x="392" y="21"/>
                  </a:lnTo>
                  <a:lnTo>
                    <a:pt x="443" y="0"/>
                  </a:lnTo>
                  <a:lnTo>
                    <a:pt x="505" y="4"/>
                  </a:lnTo>
                  <a:lnTo>
                    <a:pt x="505" y="52"/>
                  </a:lnTo>
                  <a:lnTo>
                    <a:pt x="474" y="93"/>
                  </a:lnTo>
                  <a:lnTo>
                    <a:pt x="416" y="124"/>
                  </a:lnTo>
                  <a:lnTo>
                    <a:pt x="271" y="190"/>
                  </a:lnTo>
                  <a:lnTo>
                    <a:pt x="133" y="269"/>
                  </a:lnTo>
                  <a:lnTo>
                    <a:pt x="75" y="289"/>
                  </a:lnTo>
                  <a:lnTo>
                    <a:pt x="55" y="320"/>
                  </a:lnTo>
                  <a:lnTo>
                    <a:pt x="75" y="351"/>
                  </a:lnTo>
                  <a:lnTo>
                    <a:pt x="195" y="467"/>
                  </a:lnTo>
                  <a:lnTo>
                    <a:pt x="250" y="505"/>
                  </a:lnTo>
                  <a:lnTo>
                    <a:pt x="332" y="570"/>
                  </a:lnTo>
                  <a:lnTo>
                    <a:pt x="416" y="632"/>
                  </a:lnTo>
                  <a:lnTo>
                    <a:pt x="412" y="663"/>
                  </a:lnTo>
                  <a:lnTo>
                    <a:pt x="350" y="673"/>
                  </a:lnTo>
                  <a:lnTo>
                    <a:pt x="257" y="673"/>
                  </a:lnTo>
                  <a:lnTo>
                    <a:pt x="199" y="704"/>
                  </a:lnTo>
                  <a:lnTo>
                    <a:pt x="178" y="783"/>
                  </a:lnTo>
                  <a:lnTo>
                    <a:pt x="178" y="825"/>
                  </a:lnTo>
                  <a:lnTo>
                    <a:pt x="154" y="835"/>
                  </a:lnTo>
                  <a:lnTo>
                    <a:pt x="116" y="797"/>
                  </a:lnTo>
                  <a:lnTo>
                    <a:pt x="123" y="731"/>
                  </a:lnTo>
                  <a:lnTo>
                    <a:pt x="157" y="683"/>
                  </a:lnTo>
                  <a:lnTo>
                    <a:pt x="226" y="642"/>
                  </a:lnTo>
                  <a:lnTo>
                    <a:pt x="301" y="622"/>
                  </a:lnTo>
                  <a:lnTo>
                    <a:pt x="308" y="601"/>
                  </a:lnTo>
                  <a:lnTo>
                    <a:pt x="271" y="560"/>
                  </a:lnTo>
                  <a:lnTo>
                    <a:pt x="113" y="457"/>
                  </a:lnTo>
                  <a:lnTo>
                    <a:pt x="65" y="416"/>
                  </a:lnTo>
                  <a:lnTo>
                    <a:pt x="20" y="361"/>
                  </a:lnTo>
                  <a:lnTo>
                    <a:pt x="0" y="299"/>
                  </a:lnTo>
                  <a:lnTo>
                    <a:pt x="13" y="262"/>
                  </a:lnTo>
                  <a:lnTo>
                    <a:pt x="92" y="238"/>
                  </a:lnTo>
                  <a:lnTo>
                    <a:pt x="188" y="197"/>
                  </a:lnTo>
                  <a:lnTo>
                    <a:pt x="250" y="154"/>
                  </a:lnTo>
                  <a:lnTo>
                    <a:pt x="267" y="124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>
              <a:prstShdw prst="shdw13" dist="53882" dir="13500000">
                <a:srgbClr val="808080"/>
              </a:prst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3495" name="Freeform 7"/>
            <p:cNvSpPr>
              <a:spLocks/>
            </p:cNvSpPr>
            <p:nvPr/>
          </p:nvSpPr>
          <p:spPr bwMode="auto">
            <a:xfrm>
              <a:off x="-325" y="1608"/>
              <a:ext cx="351" cy="799"/>
            </a:xfrm>
            <a:custGeom>
              <a:avLst/>
              <a:gdLst/>
              <a:ahLst/>
              <a:cxnLst>
                <a:cxn ang="0">
                  <a:pos x="75" y="61"/>
                </a:cxn>
                <a:cxn ang="0">
                  <a:pos x="106" y="10"/>
                </a:cxn>
                <a:cxn ang="0">
                  <a:pos x="144" y="0"/>
                </a:cxn>
                <a:cxn ang="0">
                  <a:pos x="196" y="0"/>
                </a:cxn>
                <a:cxn ang="0">
                  <a:pos x="261" y="37"/>
                </a:cxn>
                <a:cxn ang="0">
                  <a:pos x="302" y="120"/>
                </a:cxn>
                <a:cxn ang="0">
                  <a:pos x="333" y="227"/>
                </a:cxn>
                <a:cxn ang="0">
                  <a:pos x="351" y="336"/>
                </a:cxn>
                <a:cxn ang="0">
                  <a:pos x="351" y="484"/>
                </a:cxn>
                <a:cxn ang="0">
                  <a:pos x="313" y="645"/>
                </a:cxn>
                <a:cxn ang="0">
                  <a:pos x="258" y="740"/>
                </a:cxn>
                <a:cxn ang="0">
                  <a:pos x="185" y="788"/>
                </a:cxn>
                <a:cxn ang="0">
                  <a:pos x="117" y="799"/>
                </a:cxn>
                <a:cxn ang="0">
                  <a:pos x="65" y="768"/>
                </a:cxn>
                <a:cxn ang="0">
                  <a:pos x="24" y="730"/>
                </a:cxn>
                <a:cxn ang="0">
                  <a:pos x="13" y="669"/>
                </a:cxn>
                <a:cxn ang="0">
                  <a:pos x="0" y="552"/>
                </a:cxn>
                <a:cxn ang="0">
                  <a:pos x="10" y="408"/>
                </a:cxn>
                <a:cxn ang="0">
                  <a:pos x="41" y="258"/>
                </a:cxn>
                <a:cxn ang="0">
                  <a:pos x="61" y="150"/>
                </a:cxn>
                <a:cxn ang="0">
                  <a:pos x="75" y="61"/>
                </a:cxn>
              </a:cxnLst>
              <a:rect l="0" t="0" r="r" b="b"/>
              <a:pathLst>
                <a:path w="351" h="799">
                  <a:moveTo>
                    <a:pt x="75" y="61"/>
                  </a:moveTo>
                  <a:lnTo>
                    <a:pt x="106" y="10"/>
                  </a:lnTo>
                  <a:lnTo>
                    <a:pt x="144" y="0"/>
                  </a:lnTo>
                  <a:lnTo>
                    <a:pt x="196" y="0"/>
                  </a:lnTo>
                  <a:lnTo>
                    <a:pt x="261" y="37"/>
                  </a:lnTo>
                  <a:lnTo>
                    <a:pt x="302" y="120"/>
                  </a:lnTo>
                  <a:lnTo>
                    <a:pt x="333" y="227"/>
                  </a:lnTo>
                  <a:lnTo>
                    <a:pt x="351" y="336"/>
                  </a:lnTo>
                  <a:lnTo>
                    <a:pt x="351" y="484"/>
                  </a:lnTo>
                  <a:lnTo>
                    <a:pt x="313" y="645"/>
                  </a:lnTo>
                  <a:lnTo>
                    <a:pt x="258" y="740"/>
                  </a:lnTo>
                  <a:lnTo>
                    <a:pt x="185" y="788"/>
                  </a:lnTo>
                  <a:lnTo>
                    <a:pt x="117" y="799"/>
                  </a:lnTo>
                  <a:lnTo>
                    <a:pt x="65" y="768"/>
                  </a:lnTo>
                  <a:lnTo>
                    <a:pt x="24" y="730"/>
                  </a:lnTo>
                  <a:lnTo>
                    <a:pt x="13" y="669"/>
                  </a:lnTo>
                  <a:lnTo>
                    <a:pt x="0" y="552"/>
                  </a:lnTo>
                  <a:lnTo>
                    <a:pt x="10" y="408"/>
                  </a:lnTo>
                  <a:lnTo>
                    <a:pt x="41" y="258"/>
                  </a:lnTo>
                  <a:lnTo>
                    <a:pt x="61" y="150"/>
                  </a:lnTo>
                  <a:lnTo>
                    <a:pt x="75" y="61"/>
                  </a:ln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50000">
                  <a:srgbClr val="FFD8B1">
                    <a:alpha val="50000"/>
                  </a:srgbClr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rgbClr val="FFD8B1"/>
              </a:solidFill>
              <a:round/>
              <a:headEnd/>
              <a:tailEnd/>
            </a:ln>
            <a:effectLst>
              <a:prstShdw prst="shdw13" dist="53882" dir="13500000">
                <a:srgbClr val="808080"/>
              </a:prst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3496" name="Freeform 8"/>
            <p:cNvSpPr>
              <a:spLocks/>
            </p:cNvSpPr>
            <p:nvPr/>
          </p:nvSpPr>
          <p:spPr bwMode="auto">
            <a:xfrm>
              <a:off x="-228" y="2303"/>
              <a:ext cx="205" cy="1043"/>
            </a:xfrm>
            <a:custGeom>
              <a:avLst/>
              <a:gdLst/>
              <a:ahLst/>
              <a:cxnLst>
                <a:cxn ang="0">
                  <a:pos x="99" y="185"/>
                </a:cxn>
                <a:cxn ang="0">
                  <a:pos x="71" y="116"/>
                </a:cxn>
                <a:cxn ang="0">
                  <a:pos x="71" y="41"/>
                </a:cxn>
                <a:cxn ang="0">
                  <a:pos x="109" y="0"/>
                </a:cxn>
                <a:cxn ang="0">
                  <a:pos x="153" y="20"/>
                </a:cxn>
                <a:cxn ang="0">
                  <a:pos x="184" y="92"/>
                </a:cxn>
                <a:cxn ang="0">
                  <a:pos x="201" y="216"/>
                </a:cxn>
                <a:cxn ang="0">
                  <a:pos x="205" y="370"/>
                </a:cxn>
                <a:cxn ang="0">
                  <a:pos x="194" y="504"/>
                </a:cxn>
                <a:cxn ang="0">
                  <a:pos x="174" y="648"/>
                </a:cxn>
                <a:cxn ang="0">
                  <a:pos x="174" y="823"/>
                </a:cxn>
                <a:cxn ang="0">
                  <a:pos x="201" y="895"/>
                </a:cxn>
                <a:cxn ang="0">
                  <a:pos x="191" y="929"/>
                </a:cxn>
                <a:cxn ang="0">
                  <a:pos x="143" y="940"/>
                </a:cxn>
                <a:cxn ang="0">
                  <a:pos x="92" y="988"/>
                </a:cxn>
                <a:cxn ang="0">
                  <a:pos x="68" y="1029"/>
                </a:cxn>
                <a:cxn ang="0">
                  <a:pos x="10" y="1043"/>
                </a:cxn>
                <a:cxn ang="0">
                  <a:pos x="0" y="998"/>
                </a:cxn>
                <a:cxn ang="0">
                  <a:pos x="20" y="960"/>
                </a:cxn>
                <a:cxn ang="0">
                  <a:pos x="92" y="929"/>
                </a:cxn>
                <a:cxn ang="0">
                  <a:pos x="143" y="906"/>
                </a:cxn>
                <a:cxn ang="0">
                  <a:pos x="160" y="885"/>
                </a:cxn>
                <a:cxn ang="0">
                  <a:pos x="140" y="827"/>
                </a:cxn>
                <a:cxn ang="0">
                  <a:pos x="123" y="709"/>
                </a:cxn>
                <a:cxn ang="0">
                  <a:pos x="119" y="569"/>
                </a:cxn>
                <a:cxn ang="0">
                  <a:pos x="123" y="476"/>
                </a:cxn>
                <a:cxn ang="0">
                  <a:pos x="129" y="350"/>
                </a:cxn>
                <a:cxn ang="0">
                  <a:pos x="119" y="237"/>
                </a:cxn>
                <a:cxn ang="0">
                  <a:pos x="99" y="185"/>
                </a:cxn>
              </a:cxnLst>
              <a:rect l="0" t="0" r="r" b="b"/>
              <a:pathLst>
                <a:path w="205" h="1043">
                  <a:moveTo>
                    <a:pt x="99" y="185"/>
                  </a:moveTo>
                  <a:lnTo>
                    <a:pt x="71" y="116"/>
                  </a:lnTo>
                  <a:lnTo>
                    <a:pt x="71" y="41"/>
                  </a:lnTo>
                  <a:lnTo>
                    <a:pt x="109" y="0"/>
                  </a:lnTo>
                  <a:lnTo>
                    <a:pt x="153" y="20"/>
                  </a:lnTo>
                  <a:lnTo>
                    <a:pt x="184" y="92"/>
                  </a:lnTo>
                  <a:lnTo>
                    <a:pt x="201" y="216"/>
                  </a:lnTo>
                  <a:lnTo>
                    <a:pt x="205" y="370"/>
                  </a:lnTo>
                  <a:lnTo>
                    <a:pt x="194" y="504"/>
                  </a:lnTo>
                  <a:lnTo>
                    <a:pt x="174" y="648"/>
                  </a:lnTo>
                  <a:lnTo>
                    <a:pt x="174" y="823"/>
                  </a:lnTo>
                  <a:lnTo>
                    <a:pt x="201" y="895"/>
                  </a:lnTo>
                  <a:lnTo>
                    <a:pt x="191" y="929"/>
                  </a:lnTo>
                  <a:lnTo>
                    <a:pt x="143" y="940"/>
                  </a:lnTo>
                  <a:lnTo>
                    <a:pt x="92" y="988"/>
                  </a:lnTo>
                  <a:lnTo>
                    <a:pt x="68" y="1029"/>
                  </a:lnTo>
                  <a:lnTo>
                    <a:pt x="10" y="1043"/>
                  </a:lnTo>
                  <a:lnTo>
                    <a:pt x="0" y="998"/>
                  </a:lnTo>
                  <a:lnTo>
                    <a:pt x="20" y="960"/>
                  </a:lnTo>
                  <a:lnTo>
                    <a:pt x="92" y="929"/>
                  </a:lnTo>
                  <a:lnTo>
                    <a:pt x="143" y="906"/>
                  </a:lnTo>
                  <a:lnTo>
                    <a:pt x="160" y="885"/>
                  </a:lnTo>
                  <a:lnTo>
                    <a:pt x="140" y="827"/>
                  </a:lnTo>
                  <a:lnTo>
                    <a:pt x="123" y="709"/>
                  </a:lnTo>
                  <a:lnTo>
                    <a:pt x="119" y="569"/>
                  </a:lnTo>
                  <a:lnTo>
                    <a:pt x="123" y="476"/>
                  </a:lnTo>
                  <a:lnTo>
                    <a:pt x="129" y="350"/>
                  </a:lnTo>
                  <a:lnTo>
                    <a:pt x="119" y="237"/>
                  </a:lnTo>
                  <a:lnTo>
                    <a:pt x="99" y="185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>
              <a:prstShdw prst="shdw13" dist="53882" dir="13500000">
                <a:srgbClr val="808080"/>
              </a:prst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3497" name="Freeform 9"/>
            <p:cNvSpPr>
              <a:spLocks/>
            </p:cNvSpPr>
            <p:nvPr/>
          </p:nvSpPr>
          <p:spPr bwMode="auto">
            <a:xfrm>
              <a:off x="-516" y="2305"/>
              <a:ext cx="320" cy="1040"/>
            </a:xfrm>
            <a:custGeom>
              <a:avLst/>
              <a:gdLst/>
              <a:ahLst/>
              <a:cxnLst>
                <a:cxn ang="0">
                  <a:pos x="197" y="96"/>
                </a:cxn>
                <a:cxn ang="0">
                  <a:pos x="231" y="31"/>
                </a:cxn>
                <a:cxn ang="0">
                  <a:pos x="272" y="0"/>
                </a:cxn>
                <a:cxn ang="0">
                  <a:pos x="320" y="20"/>
                </a:cxn>
                <a:cxn ang="0">
                  <a:pos x="313" y="82"/>
                </a:cxn>
                <a:cxn ang="0">
                  <a:pos x="282" y="126"/>
                </a:cxn>
                <a:cxn ang="0">
                  <a:pos x="221" y="237"/>
                </a:cxn>
                <a:cxn ang="0">
                  <a:pos x="180" y="343"/>
                </a:cxn>
                <a:cxn ang="0">
                  <a:pos x="156" y="456"/>
                </a:cxn>
                <a:cxn ang="0">
                  <a:pos x="159" y="566"/>
                </a:cxn>
                <a:cxn ang="0">
                  <a:pos x="197" y="713"/>
                </a:cxn>
                <a:cxn ang="0">
                  <a:pos x="228" y="855"/>
                </a:cxn>
                <a:cxn ang="0">
                  <a:pos x="272" y="916"/>
                </a:cxn>
                <a:cxn ang="0">
                  <a:pos x="269" y="951"/>
                </a:cxn>
                <a:cxn ang="0">
                  <a:pos x="231" y="968"/>
                </a:cxn>
                <a:cxn ang="0">
                  <a:pos x="145" y="981"/>
                </a:cxn>
                <a:cxn ang="0">
                  <a:pos x="84" y="1019"/>
                </a:cxn>
                <a:cxn ang="0">
                  <a:pos x="52" y="1040"/>
                </a:cxn>
                <a:cxn ang="0">
                  <a:pos x="0" y="992"/>
                </a:cxn>
                <a:cxn ang="0">
                  <a:pos x="11" y="961"/>
                </a:cxn>
                <a:cxn ang="0">
                  <a:pos x="62" y="940"/>
                </a:cxn>
                <a:cxn ang="0">
                  <a:pos x="128" y="930"/>
                </a:cxn>
                <a:cxn ang="0">
                  <a:pos x="190" y="930"/>
                </a:cxn>
                <a:cxn ang="0">
                  <a:pos x="200" y="910"/>
                </a:cxn>
                <a:cxn ang="0">
                  <a:pos x="190" y="875"/>
                </a:cxn>
                <a:cxn ang="0">
                  <a:pos x="138" y="741"/>
                </a:cxn>
                <a:cxn ang="0">
                  <a:pos x="104" y="610"/>
                </a:cxn>
                <a:cxn ang="0">
                  <a:pos x="87" y="515"/>
                </a:cxn>
                <a:cxn ang="0">
                  <a:pos x="84" y="426"/>
                </a:cxn>
                <a:cxn ang="0">
                  <a:pos x="97" y="340"/>
                </a:cxn>
                <a:cxn ang="0">
                  <a:pos x="128" y="251"/>
                </a:cxn>
                <a:cxn ang="0">
                  <a:pos x="176" y="133"/>
                </a:cxn>
                <a:cxn ang="0">
                  <a:pos x="197" y="96"/>
                </a:cxn>
              </a:cxnLst>
              <a:rect l="0" t="0" r="r" b="b"/>
              <a:pathLst>
                <a:path w="320" h="1040">
                  <a:moveTo>
                    <a:pt x="197" y="96"/>
                  </a:moveTo>
                  <a:lnTo>
                    <a:pt x="231" y="31"/>
                  </a:lnTo>
                  <a:lnTo>
                    <a:pt x="272" y="0"/>
                  </a:lnTo>
                  <a:lnTo>
                    <a:pt x="320" y="20"/>
                  </a:lnTo>
                  <a:lnTo>
                    <a:pt x="313" y="82"/>
                  </a:lnTo>
                  <a:lnTo>
                    <a:pt x="282" y="126"/>
                  </a:lnTo>
                  <a:lnTo>
                    <a:pt x="221" y="237"/>
                  </a:lnTo>
                  <a:lnTo>
                    <a:pt x="180" y="343"/>
                  </a:lnTo>
                  <a:lnTo>
                    <a:pt x="156" y="456"/>
                  </a:lnTo>
                  <a:lnTo>
                    <a:pt x="159" y="566"/>
                  </a:lnTo>
                  <a:lnTo>
                    <a:pt x="197" y="713"/>
                  </a:lnTo>
                  <a:lnTo>
                    <a:pt x="228" y="855"/>
                  </a:lnTo>
                  <a:lnTo>
                    <a:pt x="272" y="916"/>
                  </a:lnTo>
                  <a:lnTo>
                    <a:pt x="269" y="951"/>
                  </a:lnTo>
                  <a:lnTo>
                    <a:pt x="231" y="968"/>
                  </a:lnTo>
                  <a:lnTo>
                    <a:pt x="145" y="981"/>
                  </a:lnTo>
                  <a:lnTo>
                    <a:pt x="84" y="1019"/>
                  </a:lnTo>
                  <a:lnTo>
                    <a:pt x="52" y="1040"/>
                  </a:lnTo>
                  <a:lnTo>
                    <a:pt x="0" y="992"/>
                  </a:lnTo>
                  <a:lnTo>
                    <a:pt x="11" y="961"/>
                  </a:lnTo>
                  <a:lnTo>
                    <a:pt x="62" y="940"/>
                  </a:lnTo>
                  <a:lnTo>
                    <a:pt x="128" y="930"/>
                  </a:lnTo>
                  <a:lnTo>
                    <a:pt x="190" y="930"/>
                  </a:lnTo>
                  <a:lnTo>
                    <a:pt x="200" y="910"/>
                  </a:lnTo>
                  <a:lnTo>
                    <a:pt x="190" y="875"/>
                  </a:lnTo>
                  <a:lnTo>
                    <a:pt x="138" y="741"/>
                  </a:lnTo>
                  <a:lnTo>
                    <a:pt x="104" y="610"/>
                  </a:lnTo>
                  <a:lnTo>
                    <a:pt x="87" y="515"/>
                  </a:lnTo>
                  <a:lnTo>
                    <a:pt x="84" y="426"/>
                  </a:lnTo>
                  <a:lnTo>
                    <a:pt x="97" y="340"/>
                  </a:lnTo>
                  <a:lnTo>
                    <a:pt x="128" y="251"/>
                  </a:lnTo>
                  <a:lnTo>
                    <a:pt x="176" y="133"/>
                  </a:lnTo>
                  <a:lnTo>
                    <a:pt x="197" y="96"/>
                  </a:lnTo>
                  <a:close/>
                </a:path>
              </a:pathLst>
            </a:custGeom>
            <a:solidFill>
              <a:srgbClr val="996633">
                <a:alpha val="50000"/>
              </a:srgbClr>
            </a:solidFill>
            <a:ln w="9525">
              <a:noFill/>
              <a:round/>
              <a:headEnd/>
              <a:tailEnd/>
            </a:ln>
            <a:effectLst>
              <a:prstShdw prst="shdw13" dist="53882" dir="13500000">
                <a:srgbClr val="808080"/>
              </a:prst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3498" name="Freeform 10"/>
            <p:cNvSpPr>
              <a:spLocks/>
            </p:cNvSpPr>
            <p:nvPr/>
          </p:nvSpPr>
          <p:spPr bwMode="auto">
            <a:xfrm>
              <a:off x="-455" y="1009"/>
              <a:ext cx="412" cy="543"/>
            </a:xfrm>
            <a:custGeom>
              <a:avLst/>
              <a:gdLst/>
              <a:ahLst/>
              <a:cxnLst>
                <a:cxn ang="0">
                  <a:pos x="151" y="454"/>
                </a:cxn>
                <a:cxn ang="0">
                  <a:pos x="182" y="522"/>
                </a:cxn>
                <a:cxn ang="0">
                  <a:pos x="254" y="543"/>
                </a:cxn>
                <a:cxn ang="0">
                  <a:pos x="316" y="536"/>
                </a:cxn>
                <a:cxn ang="0">
                  <a:pos x="367" y="492"/>
                </a:cxn>
                <a:cxn ang="0">
                  <a:pos x="408" y="402"/>
                </a:cxn>
                <a:cxn ang="0">
                  <a:pos x="412" y="296"/>
                </a:cxn>
                <a:cxn ang="0">
                  <a:pos x="398" y="203"/>
                </a:cxn>
                <a:cxn ang="0">
                  <a:pos x="340" y="99"/>
                </a:cxn>
                <a:cxn ang="0">
                  <a:pos x="298" y="51"/>
                </a:cxn>
                <a:cxn ang="0">
                  <a:pos x="254" y="21"/>
                </a:cxn>
                <a:cxn ang="0">
                  <a:pos x="213" y="0"/>
                </a:cxn>
                <a:cxn ang="0">
                  <a:pos x="141" y="7"/>
                </a:cxn>
                <a:cxn ang="0">
                  <a:pos x="103" y="69"/>
                </a:cxn>
                <a:cxn ang="0">
                  <a:pos x="83" y="134"/>
                </a:cxn>
                <a:cxn ang="0">
                  <a:pos x="83" y="238"/>
                </a:cxn>
                <a:cxn ang="0">
                  <a:pos x="100" y="337"/>
                </a:cxn>
                <a:cxn ang="0">
                  <a:pos x="120" y="392"/>
                </a:cxn>
                <a:cxn ang="0">
                  <a:pos x="6" y="474"/>
                </a:cxn>
                <a:cxn ang="0">
                  <a:pos x="0" y="505"/>
                </a:cxn>
                <a:cxn ang="0">
                  <a:pos x="17" y="522"/>
                </a:cxn>
                <a:cxn ang="0">
                  <a:pos x="141" y="430"/>
                </a:cxn>
                <a:cxn ang="0">
                  <a:pos x="151" y="454"/>
                </a:cxn>
              </a:cxnLst>
              <a:rect l="0" t="0" r="r" b="b"/>
              <a:pathLst>
                <a:path w="412" h="543">
                  <a:moveTo>
                    <a:pt x="151" y="454"/>
                  </a:moveTo>
                  <a:lnTo>
                    <a:pt x="182" y="522"/>
                  </a:lnTo>
                  <a:lnTo>
                    <a:pt x="254" y="543"/>
                  </a:lnTo>
                  <a:lnTo>
                    <a:pt x="316" y="536"/>
                  </a:lnTo>
                  <a:lnTo>
                    <a:pt x="367" y="492"/>
                  </a:lnTo>
                  <a:lnTo>
                    <a:pt x="408" y="402"/>
                  </a:lnTo>
                  <a:lnTo>
                    <a:pt x="412" y="296"/>
                  </a:lnTo>
                  <a:lnTo>
                    <a:pt x="398" y="203"/>
                  </a:lnTo>
                  <a:lnTo>
                    <a:pt x="340" y="99"/>
                  </a:lnTo>
                  <a:lnTo>
                    <a:pt x="298" y="51"/>
                  </a:lnTo>
                  <a:lnTo>
                    <a:pt x="254" y="21"/>
                  </a:lnTo>
                  <a:lnTo>
                    <a:pt x="213" y="0"/>
                  </a:lnTo>
                  <a:lnTo>
                    <a:pt x="141" y="7"/>
                  </a:lnTo>
                  <a:lnTo>
                    <a:pt x="103" y="69"/>
                  </a:lnTo>
                  <a:lnTo>
                    <a:pt x="83" y="134"/>
                  </a:lnTo>
                  <a:lnTo>
                    <a:pt x="83" y="238"/>
                  </a:lnTo>
                  <a:lnTo>
                    <a:pt x="100" y="337"/>
                  </a:lnTo>
                  <a:lnTo>
                    <a:pt x="120" y="392"/>
                  </a:lnTo>
                  <a:lnTo>
                    <a:pt x="6" y="474"/>
                  </a:lnTo>
                  <a:lnTo>
                    <a:pt x="0" y="505"/>
                  </a:lnTo>
                  <a:lnTo>
                    <a:pt x="17" y="522"/>
                  </a:lnTo>
                  <a:lnTo>
                    <a:pt x="141" y="430"/>
                  </a:lnTo>
                  <a:lnTo>
                    <a:pt x="151" y="454"/>
                  </a:lnTo>
                  <a:close/>
                </a:path>
              </a:pathLst>
            </a:custGeom>
            <a:gradFill rotWithShape="1">
              <a:gsLst>
                <a:gs pos="0">
                  <a:schemeClr val="tx2">
                    <a:alpha val="50000"/>
                  </a:schemeClr>
                </a:gs>
                <a:gs pos="50000">
                  <a:srgbClr val="FFFFFF"/>
                </a:gs>
                <a:gs pos="100000">
                  <a:schemeClr val="tx2">
                    <a:alpha val="50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prstShdw prst="shdw13" dist="53882" dir="13500000">
                <a:srgbClr val="808080"/>
              </a:prst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3499" name="Freeform 11"/>
            <p:cNvSpPr>
              <a:spLocks/>
            </p:cNvSpPr>
            <p:nvPr/>
          </p:nvSpPr>
          <p:spPr bwMode="auto">
            <a:xfrm>
              <a:off x="-304" y="894"/>
              <a:ext cx="819" cy="908"/>
            </a:xfrm>
            <a:custGeom>
              <a:avLst/>
              <a:gdLst/>
              <a:ahLst/>
              <a:cxnLst>
                <a:cxn ang="0">
                  <a:pos x="545" y="628"/>
                </a:cxn>
                <a:cxn ang="0">
                  <a:pos x="504" y="669"/>
                </a:cxn>
                <a:cxn ang="0">
                  <a:pos x="417" y="720"/>
                </a:cxn>
                <a:cxn ang="0">
                  <a:pos x="339" y="751"/>
                </a:cxn>
                <a:cxn ang="0">
                  <a:pos x="284" y="782"/>
                </a:cxn>
                <a:cxn ang="0">
                  <a:pos x="232" y="823"/>
                </a:cxn>
                <a:cxn ang="0">
                  <a:pos x="226" y="895"/>
                </a:cxn>
                <a:cxn ang="0">
                  <a:pos x="277" y="908"/>
                </a:cxn>
                <a:cxn ang="0">
                  <a:pos x="407" y="833"/>
                </a:cxn>
                <a:cxn ang="0">
                  <a:pos x="504" y="744"/>
                </a:cxn>
                <a:cxn ang="0">
                  <a:pos x="617" y="631"/>
                </a:cxn>
                <a:cxn ang="0">
                  <a:pos x="709" y="559"/>
                </a:cxn>
                <a:cxn ang="0">
                  <a:pos x="788" y="504"/>
                </a:cxn>
                <a:cxn ang="0">
                  <a:pos x="819" y="477"/>
                </a:cxn>
                <a:cxn ang="0">
                  <a:pos x="808" y="443"/>
                </a:cxn>
                <a:cxn ang="0">
                  <a:pos x="771" y="395"/>
                </a:cxn>
                <a:cxn ang="0">
                  <a:pos x="634" y="320"/>
                </a:cxn>
                <a:cxn ang="0">
                  <a:pos x="504" y="250"/>
                </a:cxn>
                <a:cxn ang="0">
                  <a:pos x="345" y="178"/>
                </a:cxn>
                <a:cxn ang="0">
                  <a:pos x="287" y="137"/>
                </a:cxn>
                <a:cxn ang="0">
                  <a:pos x="226" y="82"/>
                </a:cxn>
                <a:cxn ang="0">
                  <a:pos x="164" y="21"/>
                </a:cxn>
                <a:cxn ang="0">
                  <a:pos x="109" y="0"/>
                </a:cxn>
                <a:cxn ang="0">
                  <a:pos x="0" y="76"/>
                </a:cxn>
                <a:cxn ang="0">
                  <a:pos x="7" y="147"/>
                </a:cxn>
                <a:cxn ang="0">
                  <a:pos x="27" y="175"/>
                </a:cxn>
                <a:cxn ang="0">
                  <a:pos x="82" y="164"/>
                </a:cxn>
                <a:cxn ang="0">
                  <a:pos x="72" y="134"/>
                </a:cxn>
                <a:cxn ang="0">
                  <a:pos x="51" y="123"/>
                </a:cxn>
                <a:cxn ang="0">
                  <a:pos x="41" y="86"/>
                </a:cxn>
                <a:cxn ang="0">
                  <a:pos x="102" y="45"/>
                </a:cxn>
                <a:cxn ang="0">
                  <a:pos x="154" y="86"/>
                </a:cxn>
                <a:cxn ang="0">
                  <a:pos x="154" y="123"/>
                </a:cxn>
                <a:cxn ang="0">
                  <a:pos x="133" y="168"/>
                </a:cxn>
                <a:cxn ang="0">
                  <a:pos x="150" y="199"/>
                </a:cxn>
                <a:cxn ang="0">
                  <a:pos x="253" y="226"/>
                </a:cxn>
                <a:cxn ang="0">
                  <a:pos x="294" y="188"/>
                </a:cxn>
                <a:cxn ang="0">
                  <a:pos x="431" y="271"/>
                </a:cxn>
                <a:cxn ang="0">
                  <a:pos x="545" y="323"/>
                </a:cxn>
                <a:cxn ang="0">
                  <a:pos x="607" y="354"/>
                </a:cxn>
                <a:cxn ang="0">
                  <a:pos x="668" y="385"/>
                </a:cxn>
                <a:cxn ang="0">
                  <a:pos x="716" y="426"/>
                </a:cxn>
                <a:cxn ang="0">
                  <a:pos x="747" y="467"/>
                </a:cxn>
                <a:cxn ang="0">
                  <a:pos x="719" y="497"/>
                </a:cxn>
                <a:cxn ang="0">
                  <a:pos x="654" y="539"/>
                </a:cxn>
                <a:cxn ang="0">
                  <a:pos x="586" y="586"/>
                </a:cxn>
                <a:cxn ang="0">
                  <a:pos x="545" y="628"/>
                </a:cxn>
              </a:cxnLst>
              <a:rect l="0" t="0" r="r" b="b"/>
              <a:pathLst>
                <a:path w="819" h="908">
                  <a:moveTo>
                    <a:pt x="545" y="628"/>
                  </a:moveTo>
                  <a:lnTo>
                    <a:pt x="504" y="669"/>
                  </a:lnTo>
                  <a:lnTo>
                    <a:pt x="417" y="720"/>
                  </a:lnTo>
                  <a:lnTo>
                    <a:pt x="339" y="751"/>
                  </a:lnTo>
                  <a:lnTo>
                    <a:pt x="284" y="782"/>
                  </a:lnTo>
                  <a:lnTo>
                    <a:pt x="232" y="823"/>
                  </a:lnTo>
                  <a:lnTo>
                    <a:pt x="226" y="895"/>
                  </a:lnTo>
                  <a:lnTo>
                    <a:pt x="277" y="908"/>
                  </a:lnTo>
                  <a:lnTo>
                    <a:pt x="407" y="833"/>
                  </a:lnTo>
                  <a:lnTo>
                    <a:pt x="504" y="744"/>
                  </a:lnTo>
                  <a:lnTo>
                    <a:pt x="617" y="631"/>
                  </a:lnTo>
                  <a:lnTo>
                    <a:pt x="709" y="559"/>
                  </a:lnTo>
                  <a:lnTo>
                    <a:pt x="788" y="504"/>
                  </a:lnTo>
                  <a:lnTo>
                    <a:pt x="819" y="477"/>
                  </a:lnTo>
                  <a:lnTo>
                    <a:pt x="808" y="443"/>
                  </a:lnTo>
                  <a:lnTo>
                    <a:pt x="771" y="395"/>
                  </a:lnTo>
                  <a:lnTo>
                    <a:pt x="634" y="320"/>
                  </a:lnTo>
                  <a:lnTo>
                    <a:pt x="504" y="250"/>
                  </a:lnTo>
                  <a:lnTo>
                    <a:pt x="345" y="178"/>
                  </a:lnTo>
                  <a:lnTo>
                    <a:pt x="287" y="137"/>
                  </a:lnTo>
                  <a:lnTo>
                    <a:pt x="226" y="82"/>
                  </a:lnTo>
                  <a:lnTo>
                    <a:pt x="164" y="21"/>
                  </a:lnTo>
                  <a:lnTo>
                    <a:pt x="109" y="0"/>
                  </a:lnTo>
                  <a:lnTo>
                    <a:pt x="0" y="76"/>
                  </a:lnTo>
                  <a:lnTo>
                    <a:pt x="7" y="147"/>
                  </a:lnTo>
                  <a:lnTo>
                    <a:pt x="27" y="175"/>
                  </a:lnTo>
                  <a:lnTo>
                    <a:pt x="82" y="164"/>
                  </a:lnTo>
                  <a:lnTo>
                    <a:pt x="72" y="134"/>
                  </a:lnTo>
                  <a:lnTo>
                    <a:pt x="51" y="123"/>
                  </a:lnTo>
                  <a:lnTo>
                    <a:pt x="41" y="86"/>
                  </a:lnTo>
                  <a:lnTo>
                    <a:pt x="102" y="45"/>
                  </a:lnTo>
                  <a:lnTo>
                    <a:pt x="154" y="86"/>
                  </a:lnTo>
                  <a:lnTo>
                    <a:pt x="154" y="123"/>
                  </a:lnTo>
                  <a:lnTo>
                    <a:pt x="133" y="168"/>
                  </a:lnTo>
                  <a:lnTo>
                    <a:pt x="150" y="199"/>
                  </a:lnTo>
                  <a:lnTo>
                    <a:pt x="253" y="226"/>
                  </a:lnTo>
                  <a:lnTo>
                    <a:pt x="294" y="188"/>
                  </a:lnTo>
                  <a:lnTo>
                    <a:pt x="431" y="271"/>
                  </a:lnTo>
                  <a:lnTo>
                    <a:pt x="545" y="323"/>
                  </a:lnTo>
                  <a:lnTo>
                    <a:pt x="607" y="354"/>
                  </a:lnTo>
                  <a:lnTo>
                    <a:pt x="668" y="385"/>
                  </a:lnTo>
                  <a:lnTo>
                    <a:pt x="716" y="426"/>
                  </a:lnTo>
                  <a:lnTo>
                    <a:pt x="747" y="467"/>
                  </a:lnTo>
                  <a:lnTo>
                    <a:pt x="719" y="497"/>
                  </a:lnTo>
                  <a:lnTo>
                    <a:pt x="654" y="539"/>
                  </a:lnTo>
                  <a:lnTo>
                    <a:pt x="586" y="586"/>
                  </a:lnTo>
                  <a:lnTo>
                    <a:pt x="545" y="628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>
              <a:prstShdw prst="shdw13" dist="53882" dir="13500000">
                <a:srgbClr val="808080"/>
              </a:prstShdw>
            </a:effec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63502" name="Picture 14" descr="BS01996_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11413" y="3357563"/>
            <a:ext cx="3887787" cy="2971800"/>
          </a:xfrm>
          <a:noFill/>
          <a:ln/>
        </p:spPr>
      </p:pic>
      <p:grpSp>
        <p:nvGrpSpPr>
          <p:cNvPr id="63503" name="Group 15"/>
          <p:cNvGrpSpPr>
            <a:grpSpLocks/>
          </p:cNvGrpSpPr>
          <p:nvPr/>
        </p:nvGrpSpPr>
        <p:grpSpPr bwMode="auto">
          <a:xfrm>
            <a:off x="7092950" y="2133600"/>
            <a:ext cx="1835150" cy="4105275"/>
            <a:chOff x="-775" y="894"/>
            <a:chExt cx="1290" cy="2452"/>
          </a:xfrm>
        </p:grpSpPr>
        <p:sp>
          <p:nvSpPr>
            <p:cNvPr id="63504" name="Freeform 16"/>
            <p:cNvSpPr>
              <a:spLocks/>
            </p:cNvSpPr>
            <p:nvPr/>
          </p:nvSpPr>
          <p:spPr bwMode="auto">
            <a:xfrm>
              <a:off x="-775" y="1645"/>
              <a:ext cx="505" cy="835"/>
            </a:xfrm>
            <a:custGeom>
              <a:avLst/>
              <a:gdLst/>
              <a:ahLst/>
              <a:cxnLst>
                <a:cxn ang="0">
                  <a:pos x="267" y="124"/>
                </a:cxn>
                <a:cxn ang="0">
                  <a:pos x="319" y="72"/>
                </a:cxn>
                <a:cxn ang="0">
                  <a:pos x="392" y="21"/>
                </a:cxn>
                <a:cxn ang="0">
                  <a:pos x="443" y="0"/>
                </a:cxn>
                <a:cxn ang="0">
                  <a:pos x="505" y="4"/>
                </a:cxn>
                <a:cxn ang="0">
                  <a:pos x="505" y="52"/>
                </a:cxn>
                <a:cxn ang="0">
                  <a:pos x="474" y="93"/>
                </a:cxn>
                <a:cxn ang="0">
                  <a:pos x="416" y="124"/>
                </a:cxn>
                <a:cxn ang="0">
                  <a:pos x="271" y="190"/>
                </a:cxn>
                <a:cxn ang="0">
                  <a:pos x="133" y="269"/>
                </a:cxn>
                <a:cxn ang="0">
                  <a:pos x="75" y="289"/>
                </a:cxn>
                <a:cxn ang="0">
                  <a:pos x="55" y="320"/>
                </a:cxn>
                <a:cxn ang="0">
                  <a:pos x="75" y="351"/>
                </a:cxn>
                <a:cxn ang="0">
                  <a:pos x="195" y="467"/>
                </a:cxn>
                <a:cxn ang="0">
                  <a:pos x="250" y="505"/>
                </a:cxn>
                <a:cxn ang="0">
                  <a:pos x="332" y="570"/>
                </a:cxn>
                <a:cxn ang="0">
                  <a:pos x="416" y="632"/>
                </a:cxn>
                <a:cxn ang="0">
                  <a:pos x="412" y="663"/>
                </a:cxn>
                <a:cxn ang="0">
                  <a:pos x="350" y="673"/>
                </a:cxn>
                <a:cxn ang="0">
                  <a:pos x="257" y="673"/>
                </a:cxn>
                <a:cxn ang="0">
                  <a:pos x="199" y="704"/>
                </a:cxn>
                <a:cxn ang="0">
                  <a:pos x="178" y="783"/>
                </a:cxn>
                <a:cxn ang="0">
                  <a:pos x="178" y="825"/>
                </a:cxn>
                <a:cxn ang="0">
                  <a:pos x="154" y="835"/>
                </a:cxn>
                <a:cxn ang="0">
                  <a:pos x="116" y="797"/>
                </a:cxn>
                <a:cxn ang="0">
                  <a:pos x="123" y="731"/>
                </a:cxn>
                <a:cxn ang="0">
                  <a:pos x="157" y="683"/>
                </a:cxn>
                <a:cxn ang="0">
                  <a:pos x="226" y="642"/>
                </a:cxn>
                <a:cxn ang="0">
                  <a:pos x="301" y="622"/>
                </a:cxn>
                <a:cxn ang="0">
                  <a:pos x="308" y="601"/>
                </a:cxn>
                <a:cxn ang="0">
                  <a:pos x="271" y="560"/>
                </a:cxn>
                <a:cxn ang="0">
                  <a:pos x="113" y="457"/>
                </a:cxn>
                <a:cxn ang="0">
                  <a:pos x="65" y="416"/>
                </a:cxn>
                <a:cxn ang="0">
                  <a:pos x="20" y="361"/>
                </a:cxn>
                <a:cxn ang="0">
                  <a:pos x="0" y="299"/>
                </a:cxn>
                <a:cxn ang="0">
                  <a:pos x="13" y="262"/>
                </a:cxn>
                <a:cxn ang="0">
                  <a:pos x="92" y="238"/>
                </a:cxn>
                <a:cxn ang="0">
                  <a:pos x="188" y="197"/>
                </a:cxn>
                <a:cxn ang="0">
                  <a:pos x="250" y="154"/>
                </a:cxn>
                <a:cxn ang="0">
                  <a:pos x="267" y="124"/>
                </a:cxn>
              </a:cxnLst>
              <a:rect l="0" t="0" r="r" b="b"/>
              <a:pathLst>
                <a:path w="505" h="835">
                  <a:moveTo>
                    <a:pt x="267" y="124"/>
                  </a:moveTo>
                  <a:lnTo>
                    <a:pt x="319" y="72"/>
                  </a:lnTo>
                  <a:lnTo>
                    <a:pt x="392" y="21"/>
                  </a:lnTo>
                  <a:lnTo>
                    <a:pt x="443" y="0"/>
                  </a:lnTo>
                  <a:lnTo>
                    <a:pt x="505" y="4"/>
                  </a:lnTo>
                  <a:lnTo>
                    <a:pt x="505" y="52"/>
                  </a:lnTo>
                  <a:lnTo>
                    <a:pt x="474" y="93"/>
                  </a:lnTo>
                  <a:lnTo>
                    <a:pt x="416" y="124"/>
                  </a:lnTo>
                  <a:lnTo>
                    <a:pt x="271" y="190"/>
                  </a:lnTo>
                  <a:lnTo>
                    <a:pt x="133" y="269"/>
                  </a:lnTo>
                  <a:lnTo>
                    <a:pt x="75" y="289"/>
                  </a:lnTo>
                  <a:lnTo>
                    <a:pt x="55" y="320"/>
                  </a:lnTo>
                  <a:lnTo>
                    <a:pt x="75" y="351"/>
                  </a:lnTo>
                  <a:lnTo>
                    <a:pt x="195" y="467"/>
                  </a:lnTo>
                  <a:lnTo>
                    <a:pt x="250" y="505"/>
                  </a:lnTo>
                  <a:lnTo>
                    <a:pt x="332" y="570"/>
                  </a:lnTo>
                  <a:lnTo>
                    <a:pt x="416" y="632"/>
                  </a:lnTo>
                  <a:lnTo>
                    <a:pt x="412" y="663"/>
                  </a:lnTo>
                  <a:lnTo>
                    <a:pt x="350" y="673"/>
                  </a:lnTo>
                  <a:lnTo>
                    <a:pt x="257" y="673"/>
                  </a:lnTo>
                  <a:lnTo>
                    <a:pt x="199" y="704"/>
                  </a:lnTo>
                  <a:lnTo>
                    <a:pt x="178" y="783"/>
                  </a:lnTo>
                  <a:lnTo>
                    <a:pt x="178" y="825"/>
                  </a:lnTo>
                  <a:lnTo>
                    <a:pt x="154" y="835"/>
                  </a:lnTo>
                  <a:lnTo>
                    <a:pt x="116" y="797"/>
                  </a:lnTo>
                  <a:lnTo>
                    <a:pt x="123" y="731"/>
                  </a:lnTo>
                  <a:lnTo>
                    <a:pt x="157" y="683"/>
                  </a:lnTo>
                  <a:lnTo>
                    <a:pt x="226" y="642"/>
                  </a:lnTo>
                  <a:lnTo>
                    <a:pt x="301" y="622"/>
                  </a:lnTo>
                  <a:lnTo>
                    <a:pt x="308" y="601"/>
                  </a:lnTo>
                  <a:lnTo>
                    <a:pt x="271" y="560"/>
                  </a:lnTo>
                  <a:lnTo>
                    <a:pt x="113" y="457"/>
                  </a:lnTo>
                  <a:lnTo>
                    <a:pt x="65" y="416"/>
                  </a:lnTo>
                  <a:lnTo>
                    <a:pt x="20" y="361"/>
                  </a:lnTo>
                  <a:lnTo>
                    <a:pt x="0" y="299"/>
                  </a:lnTo>
                  <a:lnTo>
                    <a:pt x="13" y="262"/>
                  </a:lnTo>
                  <a:lnTo>
                    <a:pt x="92" y="238"/>
                  </a:lnTo>
                  <a:lnTo>
                    <a:pt x="188" y="197"/>
                  </a:lnTo>
                  <a:lnTo>
                    <a:pt x="250" y="154"/>
                  </a:lnTo>
                  <a:lnTo>
                    <a:pt x="267" y="124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>
              <a:prstShdw prst="shdw13" dist="53882" dir="13500000">
                <a:srgbClr val="808080"/>
              </a:prst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3505" name="Freeform 17"/>
            <p:cNvSpPr>
              <a:spLocks/>
            </p:cNvSpPr>
            <p:nvPr/>
          </p:nvSpPr>
          <p:spPr bwMode="auto">
            <a:xfrm>
              <a:off x="-325" y="1608"/>
              <a:ext cx="351" cy="799"/>
            </a:xfrm>
            <a:custGeom>
              <a:avLst/>
              <a:gdLst/>
              <a:ahLst/>
              <a:cxnLst>
                <a:cxn ang="0">
                  <a:pos x="75" y="61"/>
                </a:cxn>
                <a:cxn ang="0">
                  <a:pos x="106" y="10"/>
                </a:cxn>
                <a:cxn ang="0">
                  <a:pos x="144" y="0"/>
                </a:cxn>
                <a:cxn ang="0">
                  <a:pos x="196" y="0"/>
                </a:cxn>
                <a:cxn ang="0">
                  <a:pos x="261" y="37"/>
                </a:cxn>
                <a:cxn ang="0">
                  <a:pos x="302" y="120"/>
                </a:cxn>
                <a:cxn ang="0">
                  <a:pos x="333" y="227"/>
                </a:cxn>
                <a:cxn ang="0">
                  <a:pos x="351" y="336"/>
                </a:cxn>
                <a:cxn ang="0">
                  <a:pos x="351" y="484"/>
                </a:cxn>
                <a:cxn ang="0">
                  <a:pos x="313" y="645"/>
                </a:cxn>
                <a:cxn ang="0">
                  <a:pos x="258" y="740"/>
                </a:cxn>
                <a:cxn ang="0">
                  <a:pos x="185" y="788"/>
                </a:cxn>
                <a:cxn ang="0">
                  <a:pos x="117" y="799"/>
                </a:cxn>
                <a:cxn ang="0">
                  <a:pos x="65" y="768"/>
                </a:cxn>
                <a:cxn ang="0">
                  <a:pos x="24" y="730"/>
                </a:cxn>
                <a:cxn ang="0">
                  <a:pos x="13" y="669"/>
                </a:cxn>
                <a:cxn ang="0">
                  <a:pos x="0" y="552"/>
                </a:cxn>
                <a:cxn ang="0">
                  <a:pos x="10" y="408"/>
                </a:cxn>
                <a:cxn ang="0">
                  <a:pos x="41" y="258"/>
                </a:cxn>
                <a:cxn ang="0">
                  <a:pos x="61" y="150"/>
                </a:cxn>
                <a:cxn ang="0">
                  <a:pos x="75" y="61"/>
                </a:cxn>
              </a:cxnLst>
              <a:rect l="0" t="0" r="r" b="b"/>
              <a:pathLst>
                <a:path w="351" h="799">
                  <a:moveTo>
                    <a:pt x="75" y="61"/>
                  </a:moveTo>
                  <a:lnTo>
                    <a:pt x="106" y="10"/>
                  </a:lnTo>
                  <a:lnTo>
                    <a:pt x="144" y="0"/>
                  </a:lnTo>
                  <a:lnTo>
                    <a:pt x="196" y="0"/>
                  </a:lnTo>
                  <a:lnTo>
                    <a:pt x="261" y="37"/>
                  </a:lnTo>
                  <a:lnTo>
                    <a:pt x="302" y="120"/>
                  </a:lnTo>
                  <a:lnTo>
                    <a:pt x="333" y="227"/>
                  </a:lnTo>
                  <a:lnTo>
                    <a:pt x="351" y="336"/>
                  </a:lnTo>
                  <a:lnTo>
                    <a:pt x="351" y="484"/>
                  </a:lnTo>
                  <a:lnTo>
                    <a:pt x="313" y="645"/>
                  </a:lnTo>
                  <a:lnTo>
                    <a:pt x="258" y="740"/>
                  </a:lnTo>
                  <a:lnTo>
                    <a:pt x="185" y="788"/>
                  </a:lnTo>
                  <a:lnTo>
                    <a:pt x="117" y="799"/>
                  </a:lnTo>
                  <a:lnTo>
                    <a:pt x="65" y="768"/>
                  </a:lnTo>
                  <a:lnTo>
                    <a:pt x="24" y="730"/>
                  </a:lnTo>
                  <a:lnTo>
                    <a:pt x="13" y="669"/>
                  </a:lnTo>
                  <a:lnTo>
                    <a:pt x="0" y="552"/>
                  </a:lnTo>
                  <a:lnTo>
                    <a:pt x="10" y="408"/>
                  </a:lnTo>
                  <a:lnTo>
                    <a:pt x="41" y="258"/>
                  </a:lnTo>
                  <a:lnTo>
                    <a:pt x="61" y="150"/>
                  </a:lnTo>
                  <a:lnTo>
                    <a:pt x="75" y="61"/>
                  </a:ln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50000">
                  <a:srgbClr val="FFD8B1">
                    <a:alpha val="50000"/>
                  </a:srgbClr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rgbClr val="FFD8B1"/>
              </a:solidFill>
              <a:round/>
              <a:headEnd/>
              <a:tailEnd/>
            </a:ln>
            <a:effectLst>
              <a:prstShdw prst="shdw13" dist="53882" dir="13500000">
                <a:srgbClr val="808080"/>
              </a:prst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3506" name="Freeform 18"/>
            <p:cNvSpPr>
              <a:spLocks/>
            </p:cNvSpPr>
            <p:nvPr/>
          </p:nvSpPr>
          <p:spPr bwMode="auto">
            <a:xfrm>
              <a:off x="-228" y="2303"/>
              <a:ext cx="205" cy="1043"/>
            </a:xfrm>
            <a:custGeom>
              <a:avLst/>
              <a:gdLst/>
              <a:ahLst/>
              <a:cxnLst>
                <a:cxn ang="0">
                  <a:pos x="99" y="185"/>
                </a:cxn>
                <a:cxn ang="0">
                  <a:pos x="71" y="116"/>
                </a:cxn>
                <a:cxn ang="0">
                  <a:pos x="71" y="41"/>
                </a:cxn>
                <a:cxn ang="0">
                  <a:pos x="109" y="0"/>
                </a:cxn>
                <a:cxn ang="0">
                  <a:pos x="153" y="20"/>
                </a:cxn>
                <a:cxn ang="0">
                  <a:pos x="184" y="92"/>
                </a:cxn>
                <a:cxn ang="0">
                  <a:pos x="201" y="216"/>
                </a:cxn>
                <a:cxn ang="0">
                  <a:pos x="205" y="370"/>
                </a:cxn>
                <a:cxn ang="0">
                  <a:pos x="194" y="504"/>
                </a:cxn>
                <a:cxn ang="0">
                  <a:pos x="174" y="648"/>
                </a:cxn>
                <a:cxn ang="0">
                  <a:pos x="174" y="823"/>
                </a:cxn>
                <a:cxn ang="0">
                  <a:pos x="201" y="895"/>
                </a:cxn>
                <a:cxn ang="0">
                  <a:pos x="191" y="929"/>
                </a:cxn>
                <a:cxn ang="0">
                  <a:pos x="143" y="940"/>
                </a:cxn>
                <a:cxn ang="0">
                  <a:pos x="92" y="988"/>
                </a:cxn>
                <a:cxn ang="0">
                  <a:pos x="68" y="1029"/>
                </a:cxn>
                <a:cxn ang="0">
                  <a:pos x="10" y="1043"/>
                </a:cxn>
                <a:cxn ang="0">
                  <a:pos x="0" y="998"/>
                </a:cxn>
                <a:cxn ang="0">
                  <a:pos x="20" y="960"/>
                </a:cxn>
                <a:cxn ang="0">
                  <a:pos x="92" y="929"/>
                </a:cxn>
                <a:cxn ang="0">
                  <a:pos x="143" y="906"/>
                </a:cxn>
                <a:cxn ang="0">
                  <a:pos x="160" y="885"/>
                </a:cxn>
                <a:cxn ang="0">
                  <a:pos x="140" y="827"/>
                </a:cxn>
                <a:cxn ang="0">
                  <a:pos x="123" y="709"/>
                </a:cxn>
                <a:cxn ang="0">
                  <a:pos x="119" y="569"/>
                </a:cxn>
                <a:cxn ang="0">
                  <a:pos x="123" y="476"/>
                </a:cxn>
                <a:cxn ang="0">
                  <a:pos x="129" y="350"/>
                </a:cxn>
                <a:cxn ang="0">
                  <a:pos x="119" y="237"/>
                </a:cxn>
                <a:cxn ang="0">
                  <a:pos x="99" y="185"/>
                </a:cxn>
              </a:cxnLst>
              <a:rect l="0" t="0" r="r" b="b"/>
              <a:pathLst>
                <a:path w="205" h="1043">
                  <a:moveTo>
                    <a:pt x="99" y="185"/>
                  </a:moveTo>
                  <a:lnTo>
                    <a:pt x="71" y="116"/>
                  </a:lnTo>
                  <a:lnTo>
                    <a:pt x="71" y="41"/>
                  </a:lnTo>
                  <a:lnTo>
                    <a:pt x="109" y="0"/>
                  </a:lnTo>
                  <a:lnTo>
                    <a:pt x="153" y="20"/>
                  </a:lnTo>
                  <a:lnTo>
                    <a:pt x="184" y="92"/>
                  </a:lnTo>
                  <a:lnTo>
                    <a:pt x="201" y="216"/>
                  </a:lnTo>
                  <a:lnTo>
                    <a:pt x="205" y="370"/>
                  </a:lnTo>
                  <a:lnTo>
                    <a:pt x="194" y="504"/>
                  </a:lnTo>
                  <a:lnTo>
                    <a:pt x="174" y="648"/>
                  </a:lnTo>
                  <a:lnTo>
                    <a:pt x="174" y="823"/>
                  </a:lnTo>
                  <a:lnTo>
                    <a:pt x="201" y="895"/>
                  </a:lnTo>
                  <a:lnTo>
                    <a:pt x="191" y="929"/>
                  </a:lnTo>
                  <a:lnTo>
                    <a:pt x="143" y="940"/>
                  </a:lnTo>
                  <a:lnTo>
                    <a:pt x="92" y="988"/>
                  </a:lnTo>
                  <a:lnTo>
                    <a:pt x="68" y="1029"/>
                  </a:lnTo>
                  <a:lnTo>
                    <a:pt x="10" y="1043"/>
                  </a:lnTo>
                  <a:lnTo>
                    <a:pt x="0" y="998"/>
                  </a:lnTo>
                  <a:lnTo>
                    <a:pt x="20" y="960"/>
                  </a:lnTo>
                  <a:lnTo>
                    <a:pt x="92" y="929"/>
                  </a:lnTo>
                  <a:lnTo>
                    <a:pt x="143" y="906"/>
                  </a:lnTo>
                  <a:lnTo>
                    <a:pt x="160" y="885"/>
                  </a:lnTo>
                  <a:lnTo>
                    <a:pt x="140" y="827"/>
                  </a:lnTo>
                  <a:lnTo>
                    <a:pt x="123" y="709"/>
                  </a:lnTo>
                  <a:lnTo>
                    <a:pt x="119" y="569"/>
                  </a:lnTo>
                  <a:lnTo>
                    <a:pt x="123" y="476"/>
                  </a:lnTo>
                  <a:lnTo>
                    <a:pt x="129" y="350"/>
                  </a:lnTo>
                  <a:lnTo>
                    <a:pt x="119" y="237"/>
                  </a:lnTo>
                  <a:lnTo>
                    <a:pt x="99" y="185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>
              <a:prstShdw prst="shdw13" dist="53882" dir="13500000">
                <a:srgbClr val="808080"/>
              </a:prst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3507" name="Freeform 19"/>
            <p:cNvSpPr>
              <a:spLocks/>
            </p:cNvSpPr>
            <p:nvPr/>
          </p:nvSpPr>
          <p:spPr bwMode="auto">
            <a:xfrm>
              <a:off x="-516" y="2305"/>
              <a:ext cx="320" cy="1040"/>
            </a:xfrm>
            <a:custGeom>
              <a:avLst/>
              <a:gdLst/>
              <a:ahLst/>
              <a:cxnLst>
                <a:cxn ang="0">
                  <a:pos x="197" y="96"/>
                </a:cxn>
                <a:cxn ang="0">
                  <a:pos x="231" y="31"/>
                </a:cxn>
                <a:cxn ang="0">
                  <a:pos x="272" y="0"/>
                </a:cxn>
                <a:cxn ang="0">
                  <a:pos x="320" y="20"/>
                </a:cxn>
                <a:cxn ang="0">
                  <a:pos x="313" y="82"/>
                </a:cxn>
                <a:cxn ang="0">
                  <a:pos x="282" y="126"/>
                </a:cxn>
                <a:cxn ang="0">
                  <a:pos x="221" y="237"/>
                </a:cxn>
                <a:cxn ang="0">
                  <a:pos x="180" y="343"/>
                </a:cxn>
                <a:cxn ang="0">
                  <a:pos x="156" y="456"/>
                </a:cxn>
                <a:cxn ang="0">
                  <a:pos x="159" y="566"/>
                </a:cxn>
                <a:cxn ang="0">
                  <a:pos x="197" y="713"/>
                </a:cxn>
                <a:cxn ang="0">
                  <a:pos x="228" y="855"/>
                </a:cxn>
                <a:cxn ang="0">
                  <a:pos x="272" y="916"/>
                </a:cxn>
                <a:cxn ang="0">
                  <a:pos x="269" y="951"/>
                </a:cxn>
                <a:cxn ang="0">
                  <a:pos x="231" y="968"/>
                </a:cxn>
                <a:cxn ang="0">
                  <a:pos x="145" y="981"/>
                </a:cxn>
                <a:cxn ang="0">
                  <a:pos x="84" y="1019"/>
                </a:cxn>
                <a:cxn ang="0">
                  <a:pos x="52" y="1040"/>
                </a:cxn>
                <a:cxn ang="0">
                  <a:pos x="0" y="992"/>
                </a:cxn>
                <a:cxn ang="0">
                  <a:pos x="11" y="961"/>
                </a:cxn>
                <a:cxn ang="0">
                  <a:pos x="62" y="940"/>
                </a:cxn>
                <a:cxn ang="0">
                  <a:pos x="128" y="930"/>
                </a:cxn>
                <a:cxn ang="0">
                  <a:pos x="190" y="930"/>
                </a:cxn>
                <a:cxn ang="0">
                  <a:pos x="200" y="910"/>
                </a:cxn>
                <a:cxn ang="0">
                  <a:pos x="190" y="875"/>
                </a:cxn>
                <a:cxn ang="0">
                  <a:pos x="138" y="741"/>
                </a:cxn>
                <a:cxn ang="0">
                  <a:pos x="104" y="610"/>
                </a:cxn>
                <a:cxn ang="0">
                  <a:pos x="87" y="515"/>
                </a:cxn>
                <a:cxn ang="0">
                  <a:pos x="84" y="426"/>
                </a:cxn>
                <a:cxn ang="0">
                  <a:pos x="97" y="340"/>
                </a:cxn>
                <a:cxn ang="0">
                  <a:pos x="128" y="251"/>
                </a:cxn>
                <a:cxn ang="0">
                  <a:pos x="176" y="133"/>
                </a:cxn>
                <a:cxn ang="0">
                  <a:pos x="197" y="96"/>
                </a:cxn>
              </a:cxnLst>
              <a:rect l="0" t="0" r="r" b="b"/>
              <a:pathLst>
                <a:path w="320" h="1040">
                  <a:moveTo>
                    <a:pt x="197" y="96"/>
                  </a:moveTo>
                  <a:lnTo>
                    <a:pt x="231" y="31"/>
                  </a:lnTo>
                  <a:lnTo>
                    <a:pt x="272" y="0"/>
                  </a:lnTo>
                  <a:lnTo>
                    <a:pt x="320" y="20"/>
                  </a:lnTo>
                  <a:lnTo>
                    <a:pt x="313" y="82"/>
                  </a:lnTo>
                  <a:lnTo>
                    <a:pt x="282" y="126"/>
                  </a:lnTo>
                  <a:lnTo>
                    <a:pt x="221" y="237"/>
                  </a:lnTo>
                  <a:lnTo>
                    <a:pt x="180" y="343"/>
                  </a:lnTo>
                  <a:lnTo>
                    <a:pt x="156" y="456"/>
                  </a:lnTo>
                  <a:lnTo>
                    <a:pt x="159" y="566"/>
                  </a:lnTo>
                  <a:lnTo>
                    <a:pt x="197" y="713"/>
                  </a:lnTo>
                  <a:lnTo>
                    <a:pt x="228" y="855"/>
                  </a:lnTo>
                  <a:lnTo>
                    <a:pt x="272" y="916"/>
                  </a:lnTo>
                  <a:lnTo>
                    <a:pt x="269" y="951"/>
                  </a:lnTo>
                  <a:lnTo>
                    <a:pt x="231" y="968"/>
                  </a:lnTo>
                  <a:lnTo>
                    <a:pt x="145" y="981"/>
                  </a:lnTo>
                  <a:lnTo>
                    <a:pt x="84" y="1019"/>
                  </a:lnTo>
                  <a:lnTo>
                    <a:pt x="52" y="1040"/>
                  </a:lnTo>
                  <a:lnTo>
                    <a:pt x="0" y="992"/>
                  </a:lnTo>
                  <a:lnTo>
                    <a:pt x="11" y="961"/>
                  </a:lnTo>
                  <a:lnTo>
                    <a:pt x="62" y="940"/>
                  </a:lnTo>
                  <a:lnTo>
                    <a:pt x="128" y="930"/>
                  </a:lnTo>
                  <a:lnTo>
                    <a:pt x="190" y="930"/>
                  </a:lnTo>
                  <a:lnTo>
                    <a:pt x="200" y="910"/>
                  </a:lnTo>
                  <a:lnTo>
                    <a:pt x="190" y="875"/>
                  </a:lnTo>
                  <a:lnTo>
                    <a:pt x="138" y="741"/>
                  </a:lnTo>
                  <a:lnTo>
                    <a:pt x="104" y="610"/>
                  </a:lnTo>
                  <a:lnTo>
                    <a:pt x="87" y="515"/>
                  </a:lnTo>
                  <a:lnTo>
                    <a:pt x="84" y="426"/>
                  </a:lnTo>
                  <a:lnTo>
                    <a:pt x="97" y="340"/>
                  </a:lnTo>
                  <a:lnTo>
                    <a:pt x="128" y="251"/>
                  </a:lnTo>
                  <a:lnTo>
                    <a:pt x="176" y="133"/>
                  </a:lnTo>
                  <a:lnTo>
                    <a:pt x="197" y="96"/>
                  </a:lnTo>
                  <a:close/>
                </a:path>
              </a:pathLst>
            </a:custGeom>
            <a:solidFill>
              <a:srgbClr val="996633">
                <a:alpha val="50000"/>
              </a:srgbClr>
            </a:solidFill>
            <a:ln w="9525">
              <a:noFill/>
              <a:round/>
              <a:headEnd/>
              <a:tailEnd/>
            </a:ln>
            <a:effectLst>
              <a:prstShdw prst="shdw13" dist="53882" dir="13500000">
                <a:srgbClr val="808080"/>
              </a:prst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3508" name="Freeform 20"/>
            <p:cNvSpPr>
              <a:spLocks/>
            </p:cNvSpPr>
            <p:nvPr/>
          </p:nvSpPr>
          <p:spPr bwMode="auto">
            <a:xfrm>
              <a:off x="-455" y="1009"/>
              <a:ext cx="412" cy="543"/>
            </a:xfrm>
            <a:custGeom>
              <a:avLst/>
              <a:gdLst/>
              <a:ahLst/>
              <a:cxnLst>
                <a:cxn ang="0">
                  <a:pos x="151" y="454"/>
                </a:cxn>
                <a:cxn ang="0">
                  <a:pos x="182" y="522"/>
                </a:cxn>
                <a:cxn ang="0">
                  <a:pos x="254" y="543"/>
                </a:cxn>
                <a:cxn ang="0">
                  <a:pos x="316" y="536"/>
                </a:cxn>
                <a:cxn ang="0">
                  <a:pos x="367" y="492"/>
                </a:cxn>
                <a:cxn ang="0">
                  <a:pos x="408" y="402"/>
                </a:cxn>
                <a:cxn ang="0">
                  <a:pos x="412" y="296"/>
                </a:cxn>
                <a:cxn ang="0">
                  <a:pos x="398" y="203"/>
                </a:cxn>
                <a:cxn ang="0">
                  <a:pos x="340" y="99"/>
                </a:cxn>
                <a:cxn ang="0">
                  <a:pos x="298" y="51"/>
                </a:cxn>
                <a:cxn ang="0">
                  <a:pos x="254" y="21"/>
                </a:cxn>
                <a:cxn ang="0">
                  <a:pos x="213" y="0"/>
                </a:cxn>
                <a:cxn ang="0">
                  <a:pos x="141" y="7"/>
                </a:cxn>
                <a:cxn ang="0">
                  <a:pos x="103" y="69"/>
                </a:cxn>
                <a:cxn ang="0">
                  <a:pos x="83" y="134"/>
                </a:cxn>
                <a:cxn ang="0">
                  <a:pos x="83" y="238"/>
                </a:cxn>
                <a:cxn ang="0">
                  <a:pos x="100" y="337"/>
                </a:cxn>
                <a:cxn ang="0">
                  <a:pos x="120" y="392"/>
                </a:cxn>
                <a:cxn ang="0">
                  <a:pos x="6" y="474"/>
                </a:cxn>
                <a:cxn ang="0">
                  <a:pos x="0" y="505"/>
                </a:cxn>
                <a:cxn ang="0">
                  <a:pos x="17" y="522"/>
                </a:cxn>
                <a:cxn ang="0">
                  <a:pos x="141" y="430"/>
                </a:cxn>
                <a:cxn ang="0">
                  <a:pos x="151" y="454"/>
                </a:cxn>
              </a:cxnLst>
              <a:rect l="0" t="0" r="r" b="b"/>
              <a:pathLst>
                <a:path w="412" h="543">
                  <a:moveTo>
                    <a:pt x="151" y="454"/>
                  </a:moveTo>
                  <a:lnTo>
                    <a:pt x="182" y="522"/>
                  </a:lnTo>
                  <a:lnTo>
                    <a:pt x="254" y="543"/>
                  </a:lnTo>
                  <a:lnTo>
                    <a:pt x="316" y="536"/>
                  </a:lnTo>
                  <a:lnTo>
                    <a:pt x="367" y="492"/>
                  </a:lnTo>
                  <a:lnTo>
                    <a:pt x="408" y="402"/>
                  </a:lnTo>
                  <a:lnTo>
                    <a:pt x="412" y="296"/>
                  </a:lnTo>
                  <a:lnTo>
                    <a:pt x="398" y="203"/>
                  </a:lnTo>
                  <a:lnTo>
                    <a:pt x="340" y="99"/>
                  </a:lnTo>
                  <a:lnTo>
                    <a:pt x="298" y="51"/>
                  </a:lnTo>
                  <a:lnTo>
                    <a:pt x="254" y="21"/>
                  </a:lnTo>
                  <a:lnTo>
                    <a:pt x="213" y="0"/>
                  </a:lnTo>
                  <a:lnTo>
                    <a:pt x="141" y="7"/>
                  </a:lnTo>
                  <a:lnTo>
                    <a:pt x="103" y="69"/>
                  </a:lnTo>
                  <a:lnTo>
                    <a:pt x="83" y="134"/>
                  </a:lnTo>
                  <a:lnTo>
                    <a:pt x="83" y="238"/>
                  </a:lnTo>
                  <a:lnTo>
                    <a:pt x="100" y="337"/>
                  </a:lnTo>
                  <a:lnTo>
                    <a:pt x="120" y="392"/>
                  </a:lnTo>
                  <a:lnTo>
                    <a:pt x="6" y="474"/>
                  </a:lnTo>
                  <a:lnTo>
                    <a:pt x="0" y="505"/>
                  </a:lnTo>
                  <a:lnTo>
                    <a:pt x="17" y="522"/>
                  </a:lnTo>
                  <a:lnTo>
                    <a:pt x="141" y="430"/>
                  </a:lnTo>
                  <a:lnTo>
                    <a:pt x="151" y="454"/>
                  </a:lnTo>
                  <a:close/>
                </a:path>
              </a:pathLst>
            </a:custGeom>
            <a:gradFill rotWithShape="1">
              <a:gsLst>
                <a:gs pos="0">
                  <a:schemeClr val="tx2">
                    <a:alpha val="50000"/>
                  </a:schemeClr>
                </a:gs>
                <a:gs pos="50000">
                  <a:srgbClr val="FFFFFF"/>
                </a:gs>
                <a:gs pos="100000">
                  <a:schemeClr val="tx2">
                    <a:alpha val="50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prstShdw prst="shdw13" dist="53882" dir="13500000">
                <a:srgbClr val="808080"/>
              </a:prst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63509" name="Freeform 21"/>
            <p:cNvSpPr>
              <a:spLocks/>
            </p:cNvSpPr>
            <p:nvPr/>
          </p:nvSpPr>
          <p:spPr bwMode="auto">
            <a:xfrm>
              <a:off x="-304" y="894"/>
              <a:ext cx="819" cy="908"/>
            </a:xfrm>
            <a:custGeom>
              <a:avLst/>
              <a:gdLst/>
              <a:ahLst/>
              <a:cxnLst>
                <a:cxn ang="0">
                  <a:pos x="545" y="628"/>
                </a:cxn>
                <a:cxn ang="0">
                  <a:pos x="504" y="669"/>
                </a:cxn>
                <a:cxn ang="0">
                  <a:pos x="417" y="720"/>
                </a:cxn>
                <a:cxn ang="0">
                  <a:pos x="339" y="751"/>
                </a:cxn>
                <a:cxn ang="0">
                  <a:pos x="284" y="782"/>
                </a:cxn>
                <a:cxn ang="0">
                  <a:pos x="232" y="823"/>
                </a:cxn>
                <a:cxn ang="0">
                  <a:pos x="226" y="895"/>
                </a:cxn>
                <a:cxn ang="0">
                  <a:pos x="277" y="908"/>
                </a:cxn>
                <a:cxn ang="0">
                  <a:pos x="407" y="833"/>
                </a:cxn>
                <a:cxn ang="0">
                  <a:pos x="504" y="744"/>
                </a:cxn>
                <a:cxn ang="0">
                  <a:pos x="617" y="631"/>
                </a:cxn>
                <a:cxn ang="0">
                  <a:pos x="709" y="559"/>
                </a:cxn>
                <a:cxn ang="0">
                  <a:pos x="788" y="504"/>
                </a:cxn>
                <a:cxn ang="0">
                  <a:pos x="819" y="477"/>
                </a:cxn>
                <a:cxn ang="0">
                  <a:pos x="808" y="443"/>
                </a:cxn>
                <a:cxn ang="0">
                  <a:pos x="771" y="395"/>
                </a:cxn>
                <a:cxn ang="0">
                  <a:pos x="634" y="320"/>
                </a:cxn>
                <a:cxn ang="0">
                  <a:pos x="504" y="250"/>
                </a:cxn>
                <a:cxn ang="0">
                  <a:pos x="345" y="178"/>
                </a:cxn>
                <a:cxn ang="0">
                  <a:pos x="287" y="137"/>
                </a:cxn>
                <a:cxn ang="0">
                  <a:pos x="226" y="82"/>
                </a:cxn>
                <a:cxn ang="0">
                  <a:pos x="164" y="21"/>
                </a:cxn>
                <a:cxn ang="0">
                  <a:pos x="109" y="0"/>
                </a:cxn>
                <a:cxn ang="0">
                  <a:pos x="0" y="76"/>
                </a:cxn>
                <a:cxn ang="0">
                  <a:pos x="7" y="147"/>
                </a:cxn>
                <a:cxn ang="0">
                  <a:pos x="27" y="175"/>
                </a:cxn>
                <a:cxn ang="0">
                  <a:pos x="82" y="164"/>
                </a:cxn>
                <a:cxn ang="0">
                  <a:pos x="72" y="134"/>
                </a:cxn>
                <a:cxn ang="0">
                  <a:pos x="51" y="123"/>
                </a:cxn>
                <a:cxn ang="0">
                  <a:pos x="41" y="86"/>
                </a:cxn>
                <a:cxn ang="0">
                  <a:pos x="102" y="45"/>
                </a:cxn>
                <a:cxn ang="0">
                  <a:pos x="154" y="86"/>
                </a:cxn>
                <a:cxn ang="0">
                  <a:pos x="154" y="123"/>
                </a:cxn>
                <a:cxn ang="0">
                  <a:pos x="133" y="168"/>
                </a:cxn>
                <a:cxn ang="0">
                  <a:pos x="150" y="199"/>
                </a:cxn>
                <a:cxn ang="0">
                  <a:pos x="253" y="226"/>
                </a:cxn>
                <a:cxn ang="0">
                  <a:pos x="294" y="188"/>
                </a:cxn>
                <a:cxn ang="0">
                  <a:pos x="431" y="271"/>
                </a:cxn>
                <a:cxn ang="0">
                  <a:pos x="545" y="323"/>
                </a:cxn>
                <a:cxn ang="0">
                  <a:pos x="607" y="354"/>
                </a:cxn>
                <a:cxn ang="0">
                  <a:pos x="668" y="385"/>
                </a:cxn>
                <a:cxn ang="0">
                  <a:pos x="716" y="426"/>
                </a:cxn>
                <a:cxn ang="0">
                  <a:pos x="747" y="467"/>
                </a:cxn>
                <a:cxn ang="0">
                  <a:pos x="719" y="497"/>
                </a:cxn>
                <a:cxn ang="0">
                  <a:pos x="654" y="539"/>
                </a:cxn>
                <a:cxn ang="0">
                  <a:pos x="586" y="586"/>
                </a:cxn>
                <a:cxn ang="0">
                  <a:pos x="545" y="628"/>
                </a:cxn>
              </a:cxnLst>
              <a:rect l="0" t="0" r="r" b="b"/>
              <a:pathLst>
                <a:path w="819" h="908">
                  <a:moveTo>
                    <a:pt x="545" y="628"/>
                  </a:moveTo>
                  <a:lnTo>
                    <a:pt x="504" y="669"/>
                  </a:lnTo>
                  <a:lnTo>
                    <a:pt x="417" y="720"/>
                  </a:lnTo>
                  <a:lnTo>
                    <a:pt x="339" y="751"/>
                  </a:lnTo>
                  <a:lnTo>
                    <a:pt x="284" y="782"/>
                  </a:lnTo>
                  <a:lnTo>
                    <a:pt x="232" y="823"/>
                  </a:lnTo>
                  <a:lnTo>
                    <a:pt x="226" y="895"/>
                  </a:lnTo>
                  <a:lnTo>
                    <a:pt x="277" y="908"/>
                  </a:lnTo>
                  <a:lnTo>
                    <a:pt x="407" y="833"/>
                  </a:lnTo>
                  <a:lnTo>
                    <a:pt x="504" y="744"/>
                  </a:lnTo>
                  <a:lnTo>
                    <a:pt x="617" y="631"/>
                  </a:lnTo>
                  <a:lnTo>
                    <a:pt x="709" y="559"/>
                  </a:lnTo>
                  <a:lnTo>
                    <a:pt x="788" y="504"/>
                  </a:lnTo>
                  <a:lnTo>
                    <a:pt x="819" y="477"/>
                  </a:lnTo>
                  <a:lnTo>
                    <a:pt x="808" y="443"/>
                  </a:lnTo>
                  <a:lnTo>
                    <a:pt x="771" y="395"/>
                  </a:lnTo>
                  <a:lnTo>
                    <a:pt x="634" y="320"/>
                  </a:lnTo>
                  <a:lnTo>
                    <a:pt x="504" y="250"/>
                  </a:lnTo>
                  <a:lnTo>
                    <a:pt x="345" y="178"/>
                  </a:lnTo>
                  <a:lnTo>
                    <a:pt x="287" y="137"/>
                  </a:lnTo>
                  <a:lnTo>
                    <a:pt x="226" y="82"/>
                  </a:lnTo>
                  <a:lnTo>
                    <a:pt x="164" y="21"/>
                  </a:lnTo>
                  <a:lnTo>
                    <a:pt x="109" y="0"/>
                  </a:lnTo>
                  <a:lnTo>
                    <a:pt x="0" y="76"/>
                  </a:lnTo>
                  <a:lnTo>
                    <a:pt x="7" y="147"/>
                  </a:lnTo>
                  <a:lnTo>
                    <a:pt x="27" y="175"/>
                  </a:lnTo>
                  <a:lnTo>
                    <a:pt x="82" y="164"/>
                  </a:lnTo>
                  <a:lnTo>
                    <a:pt x="72" y="134"/>
                  </a:lnTo>
                  <a:lnTo>
                    <a:pt x="51" y="123"/>
                  </a:lnTo>
                  <a:lnTo>
                    <a:pt x="41" y="86"/>
                  </a:lnTo>
                  <a:lnTo>
                    <a:pt x="102" y="45"/>
                  </a:lnTo>
                  <a:lnTo>
                    <a:pt x="154" y="86"/>
                  </a:lnTo>
                  <a:lnTo>
                    <a:pt x="154" y="123"/>
                  </a:lnTo>
                  <a:lnTo>
                    <a:pt x="133" y="168"/>
                  </a:lnTo>
                  <a:lnTo>
                    <a:pt x="150" y="199"/>
                  </a:lnTo>
                  <a:lnTo>
                    <a:pt x="253" y="226"/>
                  </a:lnTo>
                  <a:lnTo>
                    <a:pt x="294" y="188"/>
                  </a:lnTo>
                  <a:lnTo>
                    <a:pt x="431" y="271"/>
                  </a:lnTo>
                  <a:lnTo>
                    <a:pt x="545" y="323"/>
                  </a:lnTo>
                  <a:lnTo>
                    <a:pt x="607" y="354"/>
                  </a:lnTo>
                  <a:lnTo>
                    <a:pt x="668" y="385"/>
                  </a:lnTo>
                  <a:lnTo>
                    <a:pt x="716" y="426"/>
                  </a:lnTo>
                  <a:lnTo>
                    <a:pt x="747" y="467"/>
                  </a:lnTo>
                  <a:lnTo>
                    <a:pt x="719" y="497"/>
                  </a:lnTo>
                  <a:lnTo>
                    <a:pt x="654" y="539"/>
                  </a:lnTo>
                  <a:lnTo>
                    <a:pt x="586" y="586"/>
                  </a:lnTo>
                  <a:lnTo>
                    <a:pt x="545" y="628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>
              <a:prstShdw prst="shdw13" dist="53882" dir="13500000">
                <a:srgbClr val="808080"/>
              </a:prstShdw>
            </a:effec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1 блок заданий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b="1" dirty="0"/>
              <a:t>А. </a:t>
            </a:r>
            <a:r>
              <a:rPr lang="ru-RU" sz="2800" dirty="0"/>
              <a:t>Сила тяжести увеличивается с увеличением массы тела.                                                                                                   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/>
              <a:t>Б. </a:t>
            </a:r>
            <a:r>
              <a:rPr lang="ru-RU" sz="2800" b="1" dirty="0" smtClean="0"/>
              <a:t> </a:t>
            </a:r>
            <a:r>
              <a:rPr lang="ru-RU" sz="2800" dirty="0"/>
              <a:t>Сила тяжести на Луне меньше, чем на Земле.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/>
              <a:t>В. </a:t>
            </a:r>
            <a:r>
              <a:rPr lang="ru-RU" sz="2800" dirty="0" smtClean="0"/>
              <a:t> </a:t>
            </a:r>
            <a:r>
              <a:rPr lang="ru-RU" sz="2800" dirty="0"/>
              <a:t>Вес часто равен силе тяжести.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 smtClean="0"/>
              <a:t>Г. </a:t>
            </a:r>
            <a:r>
              <a:rPr lang="ru-RU" sz="2800" dirty="0"/>
              <a:t>Сила тяжести не действует на плавающие тела.                                    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/>
              <a:t> </a:t>
            </a:r>
            <a:r>
              <a:rPr lang="ru-RU" sz="2800" b="1" dirty="0"/>
              <a:t>1. </a:t>
            </a:r>
            <a:r>
              <a:rPr lang="ru-RU" sz="2800" dirty="0"/>
              <a:t>Неверное утверждение.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dirty="0"/>
              <a:t>2. </a:t>
            </a:r>
            <a:r>
              <a:rPr lang="ru-RU" sz="2800" dirty="0"/>
              <a:t>Верное утверждение.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229600" cy="1143000"/>
          </a:xfrm>
        </p:spPr>
        <p:txBody>
          <a:bodyPr/>
          <a:lstStyle/>
          <a:p>
            <a:r>
              <a:rPr lang="ru-RU" sz="4000">
                <a:solidFill>
                  <a:schemeClr val="accent2"/>
                </a:solidFill>
              </a:rPr>
              <a:t>2 блок заданий</a:t>
            </a:r>
            <a:r>
              <a:rPr lang="ru-RU" sz="4000"/>
              <a:t/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dirty="0"/>
              <a:t>А</a:t>
            </a:r>
            <a:r>
              <a:rPr lang="ru-RU" sz="2400" b="1" dirty="0" smtClean="0"/>
              <a:t>.</a:t>
            </a:r>
            <a:r>
              <a:rPr lang="ru-RU" sz="2400" dirty="0" smtClean="0"/>
              <a:t>. Сила тяжести по-другому называется весом тела. .                      </a:t>
            </a:r>
            <a:endParaRPr lang="ru-RU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/>
              <a:t>Б. </a:t>
            </a:r>
            <a:r>
              <a:rPr lang="ru-RU" sz="2400" dirty="0"/>
              <a:t>Сила тяжести действует на любое тело.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/>
              <a:t>В. </a:t>
            </a:r>
            <a:r>
              <a:rPr lang="ru-RU" sz="2400" dirty="0"/>
              <a:t>Сила тяжести всегда направлена вниз.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/>
              <a:t>Г. </a:t>
            </a:r>
            <a:r>
              <a:rPr lang="ru-RU" sz="2400" dirty="0"/>
              <a:t>Сила тяжести на Земле везде одинакова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 </a:t>
            </a:r>
          </a:p>
          <a:p>
            <a:pPr>
              <a:lnSpc>
                <a:spcPct val="90000"/>
              </a:lnSpc>
            </a:pPr>
            <a:endParaRPr lang="ru-RU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 </a:t>
            </a:r>
            <a:r>
              <a:rPr lang="ru-RU" sz="2400" b="1" dirty="0"/>
              <a:t>1. Нев</a:t>
            </a:r>
            <a:r>
              <a:rPr lang="ru-RU" sz="2400" dirty="0"/>
              <a:t>ерное утверждение.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/>
              <a:t>2. В</a:t>
            </a:r>
            <a:r>
              <a:rPr lang="ru-RU" sz="2400" dirty="0"/>
              <a:t>ерное утверждение</a:t>
            </a:r>
          </a:p>
          <a:p>
            <a:pPr>
              <a:lnSpc>
                <a:spcPct val="90000"/>
              </a:lnSpc>
            </a:pPr>
            <a:endParaRPr lang="ru-RU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chemeClr val="accent2"/>
                </a:solidFill>
              </a:rPr>
              <a:t>3 блок заданий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А. </a:t>
            </a:r>
            <a:r>
              <a:rPr lang="ru-RU" sz="2400"/>
              <a:t>Вес всегда направлен вниз.  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Б. </a:t>
            </a:r>
            <a:r>
              <a:rPr lang="ru-RU" sz="2400"/>
              <a:t>Вес измеряется в килограммах.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В. </a:t>
            </a:r>
            <a:r>
              <a:rPr lang="ru-RU" sz="2400"/>
              <a:t>Вес тела по-другому называют массой.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Г. </a:t>
            </a:r>
            <a:r>
              <a:rPr lang="ru-RU" sz="2400"/>
              <a:t>Сила тяжести уменьшается при удалении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от Земли в космос                       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Д. </a:t>
            </a:r>
            <a:r>
              <a:rPr lang="ru-RU" sz="2400"/>
              <a:t>Вес действует не на само тело,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а на его опору или подвес.                           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1. </a:t>
            </a:r>
            <a:r>
              <a:rPr lang="ru-RU" sz="2400"/>
              <a:t>Неверное утверждение.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2. </a:t>
            </a:r>
            <a:r>
              <a:rPr lang="ru-RU" sz="2400"/>
              <a:t>Верное утверждение.</a:t>
            </a:r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chemeClr val="accent2"/>
                </a:solidFill>
              </a:rPr>
              <a:t>Карточка №1</a:t>
            </a:r>
            <a:br>
              <a:rPr lang="ru-RU" sz="4000">
                <a:solidFill>
                  <a:schemeClr val="accent2"/>
                </a:solidFill>
              </a:rPr>
            </a:br>
            <a:r>
              <a:rPr lang="ru-RU" sz="4000"/>
              <a:t>Задание № 3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250825" y="1412875"/>
          <a:ext cx="5473700" cy="2706688"/>
        </p:xfrm>
        <a:graphic>
          <a:graphicData uri="http://schemas.openxmlformats.org/presentationml/2006/ole">
            <p:oleObj spid="_x0000_s20484" name="Точечный рисунок" r:id="rId3" imgW="3552381" imgH="1609524" progId="PBrush">
              <p:embed/>
            </p:oleObj>
          </a:graphicData>
        </a:graphic>
      </p:graphicFrame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4787900" y="3860800"/>
          <a:ext cx="3378200" cy="2376488"/>
        </p:xfrm>
        <a:graphic>
          <a:graphicData uri="http://schemas.openxmlformats.org/presentationml/2006/ole">
            <p:oleObj spid="_x0000_s20488" name="Точечный рисунок" r:id="rId4" imgW="4219048" imgH="2800741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443</Words>
  <Application>Microsoft Office PowerPoint</Application>
  <PresentationFormat>Экран (4:3)</PresentationFormat>
  <Paragraphs>87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Оформление по умолчанию</vt:lpstr>
      <vt:lpstr>Точечный рисунок</vt:lpstr>
      <vt:lpstr>Единицы силы. Связь между силой тяжести и массой тела</vt:lpstr>
      <vt:lpstr>Перед вами 3 буквы: V, m, F </vt:lpstr>
      <vt:lpstr>Слайд 3</vt:lpstr>
      <vt:lpstr>Вам даны буквы, обозначающие физические величины  ρ,m, g, V, F, t, S, ?, ?, =,+, *,: </vt:lpstr>
      <vt:lpstr>Хорошо ли ты знаешь силу тяжести и вес?</vt:lpstr>
      <vt:lpstr>1 блок заданий</vt:lpstr>
      <vt:lpstr>2 блок заданий  </vt:lpstr>
      <vt:lpstr>3 блок заданий </vt:lpstr>
      <vt:lpstr>Карточка №1 Задание № 3</vt:lpstr>
      <vt:lpstr>Карточка №2 Задание №3</vt:lpstr>
      <vt:lpstr>Карточка №3 Задание №3</vt:lpstr>
      <vt:lpstr>Единица измерения силы</vt:lpstr>
      <vt:lpstr>Связь силы тяжести с массой тела</vt:lpstr>
      <vt:lpstr>Слайд 14</vt:lpstr>
      <vt:lpstr>Слайд 15</vt:lpstr>
      <vt:lpstr>Слайд 16</vt:lpstr>
      <vt:lpstr>Задача</vt:lpstr>
      <vt:lpstr>Слайд 18</vt:lpstr>
      <vt:lpstr>Итоги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физики в 7 классе на тему «Явление тяготения. Сила тяжести.»</dc:title>
  <dc:creator>Виталий</dc:creator>
  <cp:lastModifiedBy>Adminushka</cp:lastModifiedBy>
  <cp:revision>15</cp:revision>
  <dcterms:created xsi:type="dcterms:W3CDTF">2007-11-16T08:37:45Z</dcterms:created>
  <dcterms:modified xsi:type="dcterms:W3CDTF">2015-10-21T19:13:12Z</dcterms:modified>
</cp:coreProperties>
</file>