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C58D-BA9B-4215-867E-3E8D8AE10F9A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01467B-DC75-43CC-9562-0146F88D18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C58D-BA9B-4215-867E-3E8D8AE10F9A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467B-DC75-43CC-9562-0146F88D1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101467B-DC75-43CC-9562-0146F88D18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C58D-BA9B-4215-867E-3E8D8AE10F9A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C58D-BA9B-4215-867E-3E8D8AE10F9A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101467B-DC75-43CC-9562-0146F88D18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C58D-BA9B-4215-867E-3E8D8AE10F9A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01467B-DC75-43CC-9562-0146F88D18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E1CC58D-BA9B-4215-867E-3E8D8AE10F9A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467B-DC75-43CC-9562-0146F88D18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C58D-BA9B-4215-867E-3E8D8AE10F9A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101467B-DC75-43CC-9562-0146F88D18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C58D-BA9B-4215-867E-3E8D8AE10F9A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101467B-DC75-43CC-9562-0146F88D1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C58D-BA9B-4215-867E-3E8D8AE10F9A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01467B-DC75-43CC-9562-0146F88D1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01467B-DC75-43CC-9562-0146F88D18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C58D-BA9B-4215-867E-3E8D8AE10F9A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101467B-DC75-43CC-9562-0146F88D18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E1CC58D-BA9B-4215-867E-3E8D8AE10F9A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E1CC58D-BA9B-4215-867E-3E8D8AE10F9A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01467B-DC75-43CC-9562-0146F88D18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«Сила трения. Трение в природе и технике»</a:t>
            </a:r>
            <a:br>
              <a:rPr lang="ru-RU" sz="4000" b="1" dirty="0" smtClean="0"/>
            </a:br>
            <a:endParaRPr lang="ru-RU" sz="4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112869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dirty="0" smtClean="0"/>
              <a:t>Изучение зависимости силы трения скольжения от давления и независимости от площади трущихся поверхностей</a:t>
            </a:r>
            <a:endParaRPr lang="ru-RU" sz="2800" b="1" dirty="0" smtClean="0"/>
          </a:p>
        </p:txBody>
      </p:sp>
      <p:pic>
        <p:nvPicPr>
          <p:cNvPr id="15364" name="Picture 6" descr="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8763" y="2781300"/>
            <a:ext cx="3816350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 экспериментов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4000" dirty="0" smtClean="0"/>
              <a:t>- сила трения зависит от свойств соприкасающихся тел (от рода поверхностей);</a:t>
            </a:r>
          </a:p>
          <a:p>
            <a:r>
              <a:rPr lang="ru-RU" sz="4000" dirty="0" smtClean="0"/>
              <a:t>- сила трения зависит от силы давления и не зависит от площадей трущихся поверхностей.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Решение качественных задач.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Зачем зимой дорожки посыпают песком?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3" name="Picture 3" descr="E:\УРОК ФИЗИКА\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428868"/>
            <a:ext cx="3974884" cy="2500330"/>
          </a:xfrm>
          <a:prstGeom prst="rect">
            <a:avLst/>
          </a:prstGeom>
          <a:noFill/>
        </p:spPr>
      </p:pic>
      <p:pic>
        <p:nvPicPr>
          <p:cNvPr id="5124" name="Picture 4" descr="E:\УРОК ФИЗИКА\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500438"/>
            <a:ext cx="4192616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357166"/>
            <a:ext cx="8503920" cy="574188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2. Зачем легкоатлеты надевают спортивную обувь с шипами?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E:\УРОК ФИЗИКА\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214422"/>
            <a:ext cx="2428892" cy="517007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42852"/>
            <a:ext cx="8503920" cy="595619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3. Почему трудно удержать в руках живую рыбу?</a:t>
            </a:r>
          </a:p>
          <a:p>
            <a:endParaRPr lang="ru-RU" dirty="0"/>
          </a:p>
        </p:txBody>
      </p:sp>
      <p:pic>
        <p:nvPicPr>
          <p:cNvPr id="7170" name="Picture 2" descr="E:\УРОК ФИЗИКА\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4761026" cy="2786082"/>
          </a:xfrm>
          <a:prstGeom prst="rect">
            <a:avLst/>
          </a:prstGeom>
          <a:noFill/>
        </p:spPr>
      </p:pic>
      <p:pic>
        <p:nvPicPr>
          <p:cNvPr id="7171" name="Picture 3" descr="E:\УРОК ФИЗИКА\default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786190"/>
            <a:ext cx="3214710" cy="2411033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285728"/>
            <a:ext cx="8503920" cy="58133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4. Почему шелковый шнурок развязывается быстрее шерстяного?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2" descr="E:\УРОК ФИЗИКА\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857364"/>
            <a:ext cx="4786346" cy="3980724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285728"/>
            <a:ext cx="8503920" cy="58133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5. Почему при росе косить траву легче? Какая пословица говорит об этом? </a:t>
            </a:r>
            <a:endParaRPr lang="ru-RU" dirty="0"/>
          </a:p>
        </p:txBody>
      </p:sp>
      <p:pic>
        <p:nvPicPr>
          <p:cNvPr id="9218" name="Picture 2" descr="E:\УРОК ФИЗИКА\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71678"/>
            <a:ext cx="2571768" cy="3570513"/>
          </a:xfrm>
          <a:prstGeom prst="rect">
            <a:avLst/>
          </a:prstGeom>
          <a:noFill/>
        </p:spPr>
      </p:pic>
      <p:pic>
        <p:nvPicPr>
          <p:cNvPr id="9219" name="Picture 3" descr="E:\УРОК ФИЗИКА\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285991"/>
            <a:ext cx="3786214" cy="3281385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Домашнее задание: п.30-32, вопросы.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Сила трения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64163" y="1773238"/>
            <a:ext cx="362108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Сила, возникающая при движении одного тела по поверхности другого, приложенная к движущемуся телу и направленная против движения, называется силой трения</a:t>
            </a:r>
          </a:p>
        </p:txBody>
      </p:sp>
      <p:pic>
        <p:nvPicPr>
          <p:cNvPr id="2050" name="Picture 2" descr="E:\УРОК ФИЗИКА\1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000240"/>
            <a:ext cx="4869134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Причины трения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3438" y="1981200"/>
            <a:ext cx="4321175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1. Шероховатость поверхностей соприкасающихся тел.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 Молекулярное притяжение, действующее в местах контакта трущихся тел.</a:t>
            </a:r>
          </a:p>
        </p:txBody>
      </p:sp>
      <p:pic>
        <p:nvPicPr>
          <p:cNvPr id="10244" name="Picture 5" descr="242B4A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060575"/>
            <a:ext cx="27368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i?id=106602&amp;tov=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4425" y="3789363"/>
            <a:ext cx="2089150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6877050" y="2276475"/>
            <a:ext cx="1657350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Rectangle 8"/>
          <p:cNvSpPr>
            <a:spLocks noChangeArrowheads="1"/>
          </p:cNvSpPr>
          <p:nvPr/>
        </p:nvSpPr>
        <p:spPr bwMode="auto">
          <a:xfrm>
            <a:off x="3492500" y="2205038"/>
            <a:ext cx="2089150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611188" y="2205038"/>
            <a:ext cx="1368425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Виды трения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39750" y="2205038"/>
            <a:ext cx="14398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000000"/>
                </a:solidFill>
              </a:rPr>
              <a:t>Трение</a:t>
            </a:r>
          </a:p>
          <a:p>
            <a:pPr algn="ctr"/>
            <a:r>
              <a:rPr lang="ru-RU" sz="2800">
                <a:solidFill>
                  <a:srgbClr val="000000"/>
                </a:solidFill>
              </a:rPr>
              <a:t>покоя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348038" y="2276475"/>
            <a:ext cx="23050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000000"/>
                </a:solidFill>
              </a:rPr>
              <a:t>Трение</a:t>
            </a:r>
          </a:p>
          <a:p>
            <a:pPr algn="ctr"/>
            <a:r>
              <a:rPr lang="ru-RU" sz="2800">
                <a:solidFill>
                  <a:srgbClr val="000000"/>
                </a:solidFill>
              </a:rPr>
              <a:t>скольжения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659563" y="2205038"/>
            <a:ext cx="19446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000000"/>
                </a:solidFill>
              </a:rPr>
              <a:t>Трение</a:t>
            </a:r>
          </a:p>
          <a:p>
            <a:pPr algn="ctr"/>
            <a:r>
              <a:rPr lang="ru-RU" sz="2800">
                <a:solidFill>
                  <a:srgbClr val="000000"/>
                </a:solidFill>
              </a:rPr>
              <a:t>качения</a:t>
            </a:r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 flipH="1">
            <a:off x="1187450" y="1484313"/>
            <a:ext cx="2808288" cy="649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0" name="Line 12"/>
          <p:cNvSpPr>
            <a:spLocks noChangeShapeType="1"/>
          </p:cNvSpPr>
          <p:nvPr/>
        </p:nvSpPr>
        <p:spPr bwMode="auto">
          <a:xfrm>
            <a:off x="4427538" y="1484313"/>
            <a:ext cx="0" cy="720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1" name="Line 13"/>
          <p:cNvSpPr>
            <a:spLocks noChangeShapeType="1"/>
          </p:cNvSpPr>
          <p:nvPr/>
        </p:nvSpPr>
        <p:spPr bwMode="auto">
          <a:xfrm>
            <a:off x="4932363" y="1484313"/>
            <a:ext cx="2952750" cy="792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2"/>
          <a:srcRect l="14441"/>
          <a:stretch>
            <a:fillRect/>
          </a:stretch>
        </p:blipFill>
        <p:spPr bwMode="auto">
          <a:xfrm>
            <a:off x="179388" y="5157788"/>
            <a:ext cx="2579687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3"/>
          <a:srcRect l="6589"/>
          <a:stretch>
            <a:fillRect/>
          </a:stretch>
        </p:blipFill>
        <p:spPr bwMode="auto">
          <a:xfrm>
            <a:off x="6156325" y="5157788"/>
            <a:ext cx="2789238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4"/>
          <a:srcRect l="2631" r="2631"/>
          <a:stretch>
            <a:fillRect/>
          </a:stretch>
        </p:blipFill>
        <p:spPr bwMode="auto">
          <a:xfrm>
            <a:off x="3059113" y="5084763"/>
            <a:ext cx="2895600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755650" y="6381750"/>
            <a:ext cx="720725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stealth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5139" name="Picture 19" descr="4BC55034"/>
          <p:cNvPicPr>
            <a:picLocks noChangeAspect="1" noChangeArrowheads="1"/>
          </p:cNvPicPr>
          <p:nvPr/>
        </p:nvPicPr>
        <p:blipFill>
          <a:blip r:embed="rId5"/>
          <a:srcRect t="24384" r="61253" b="53340"/>
          <a:stretch>
            <a:fillRect/>
          </a:stretch>
        </p:blipFill>
        <p:spPr bwMode="auto">
          <a:xfrm>
            <a:off x="3348038" y="3708400"/>
            <a:ext cx="24241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21" descr="4BC55034"/>
          <p:cNvPicPr>
            <a:picLocks noChangeAspect="1" noChangeArrowheads="1"/>
          </p:cNvPicPr>
          <p:nvPr/>
        </p:nvPicPr>
        <p:blipFill>
          <a:blip r:embed="rId5"/>
          <a:srcRect l="61253" t="24384" b="53340"/>
          <a:stretch>
            <a:fillRect/>
          </a:stretch>
        </p:blipFill>
        <p:spPr bwMode="auto">
          <a:xfrm>
            <a:off x="179388" y="3651250"/>
            <a:ext cx="2376487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22" descr="4BC55034"/>
          <p:cNvPicPr>
            <a:picLocks noChangeAspect="1" noChangeArrowheads="1"/>
          </p:cNvPicPr>
          <p:nvPr/>
        </p:nvPicPr>
        <p:blipFill>
          <a:blip r:embed="rId5"/>
          <a:srcRect l="37695" t="22861" r="35339" b="53340"/>
          <a:stretch>
            <a:fillRect/>
          </a:stretch>
        </p:blipFill>
        <p:spPr bwMode="auto">
          <a:xfrm>
            <a:off x="6732588" y="3638550"/>
            <a:ext cx="20288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7" grpId="0"/>
      <p:bldP spid="5129" grpId="0"/>
      <p:bldP spid="51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Трение покоя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541338" y="1936750"/>
            <a:ext cx="453548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000000"/>
                </a:solidFill>
              </a:rPr>
              <a:t>Сила трения покоя препятствует относительному смещению соприкасающихся тел. Она растет вместе с силой, стремящейся сдвинуть тело с места.</a:t>
            </a: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6550" y="1916113"/>
            <a:ext cx="2684463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Трение скольжения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81200"/>
            <a:ext cx="3889375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/>
              <a:t>   </a:t>
            </a:r>
            <a:r>
              <a:rPr 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Сила, возникающая при движении одного тела по поверхности другого и направленная в сторону, противоположную движению, называется силой трения скольжения.</a:t>
            </a:r>
          </a:p>
        </p:txBody>
      </p:sp>
      <p:pic>
        <p:nvPicPr>
          <p:cNvPr id="4098" name="Picture 2" descr="C:\Program Files\Microsoft Office\CLIPART\PUB60COR\J0101867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4713" y="2500306"/>
            <a:ext cx="3593429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Трение качения</a:t>
            </a:r>
          </a:p>
        </p:txBody>
      </p:sp>
      <p:pic>
        <p:nvPicPr>
          <p:cNvPr id="8195" name="Picture 4" descr="{A7096625-E40B-422B-BBD5-706842603821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773238"/>
            <a:ext cx="28606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4067175" y="1773238"/>
            <a:ext cx="467995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000000"/>
                </a:solidFill>
              </a:rPr>
              <a:t>Если тело катится по поверхности другого тела, то возникающее в месте их контакта трение называют трением качения.</a:t>
            </a:r>
            <a:r>
              <a:rPr lang="ru-RU" sz="2400"/>
              <a:t> </a:t>
            </a:r>
          </a:p>
        </p:txBody>
      </p:sp>
      <p:pic>
        <p:nvPicPr>
          <p:cNvPr id="3074" name="Picture 2" descr="C:\Program Files\Microsoft Office\CLIPART\PUB60COR\J0101858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071942"/>
            <a:ext cx="1626922" cy="245744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105726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>Сравнение сил трения скольжения, качения и веса тела </a:t>
            </a:r>
          </a:p>
        </p:txBody>
      </p:sp>
      <p:pic>
        <p:nvPicPr>
          <p:cNvPr id="13316" name="Picture 6" descr="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844675"/>
            <a:ext cx="5472113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842248" cy="112869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dirty="0" smtClean="0"/>
              <a:t>Изучение зависимости силы трения скольжения от рода трущихся поверхностей</a:t>
            </a:r>
          </a:p>
        </p:txBody>
      </p:sp>
      <p:pic>
        <p:nvPicPr>
          <p:cNvPr id="14340" name="Picture 6" descr="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349500"/>
            <a:ext cx="40322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54</TotalTime>
  <Words>261</Words>
  <Application>Microsoft Office PowerPoint</Application>
  <PresentationFormat>Экран (4:3)</PresentationFormat>
  <Paragraphs>33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Официальная</vt:lpstr>
      <vt:lpstr>«Сила трения. Трение в природе и технике» </vt:lpstr>
      <vt:lpstr>Сила трения</vt:lpstr>
      <vt:lpstr>Причины трения</vt:lpstr>
      <vt:lpstr>Виды трения</vt:lpstr>
      <vt:lpstr>Трение покоя</vt:lpstr>
      <vt:lpstr>Трение скольжения</vt:lpstr>
      <vt:lpstr>Трение качения</vt:lpstr>
      <vt:lpstr>Сравнение сил трения скольжения, качения и веса тела </vt:lpstr>
      <vt:lpstr>Изучение зависимости силы трения скольжения от рода трущихся поверхностей</vt:lpstr>
      <vt:lpstr>Изучение зависимости силы трения скольжения от давления и независимости от площади трущихся поверхностей</vt:lpstr>
      <vt:lpstr>Вывод экспериментов </vt:lpstr>
      <vt:lpstr>Решение качественных задач.</vt:lpstr>
      <vt:lpstr>Слайд 13</vt:lpstr>
      <vt:lpstr>Слайд 14</vt:lpstr>
      <vt:lpstr>Слайд 15</vt:lpstr>
      <vt:lpstr>Слайд 16</vt:lpstr>
      <vt:lpstr>Итог урока: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«Сила трения. Трение в природе и технике»</dc:title>
  <dc:creator>Учитель</dc:creator>
  <cp:lastModifiedBy>1</cp:lastModifiedBy>
  <cp:revision>4</cp:revision>
  <dcterms:created xsi:type="dcterms:W3CDTF">2011-01-28T06:34:15Z</dcterms:created>
  <dcterms:modified xsi:type="dcterms:W3CDTF">2015-01-12T13:59:11Z</dcterms:modified>
</cp:coreProperties>
</file>