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71" r:id="rId5"/>
    <p:sldId id="272" r:id="rId6"/>
    <p:sldId id="273" r:id="rId7"/>
    <p:sldId id="270" r:id="rId8"/>
    <p:sldId id="263" r:id="rId9"/>
    <p:sldId id="265" r:id="rId10"/>
    <p:sldId id="262" r:id="rId11"/>
    <p:sldId id="267" r:id="rId12"/>
    <p:sldId id="268" r:id="rId13"/>
    <p:sldId id="266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99"/>
    <a:srgbClr val="A50021"/>
    <a:srgbClr val="FF0000"/>
    <a:srgbClr val="0000FF"/>
    <a:srgbClr val="6600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82883-C1A2-49D8-A627-9383F4CE4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517F4-60B6-4FE7-916C-4FB7A1289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EBFA7-2289-425B-9490-44F37AE59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FFFF4-67DE-4232-8B38-BBBBABC0A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070E3-13F4-4C2F-BB63-71CE2318D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6BF77-DC96-4613-9E13-37BCB6F6B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E858-87E5-40DC-8AF2-B26623177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AE96E-8957-45BF-8BD2-D9F0C1F2E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16E35-622E-4D85-B99A-198494E92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34D16-A1AB-4063-8545-B546FB0F4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AABD0-D313-4087-92B4-982D9FDD8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DBCAAFD9-7E2B-4AB4-BAF8-B986F019A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08275"/>
            <a:ext cx="9144000" cy="2593975"/>
          </a:xfrm>
        </p:spPr>
        <p:txBody>
          <a:bodyPr/>
          <a:lstStyle/>
          <a:p>
            <a:pPr eaLnBrk="1" hangingPunct="1"/>
            <a:r>
              <a:rPr lang="ru-RU" sz="8600" b="1" smtClean="0"/>
              <a:t>Тема урока:</a:t>
            </a:r>
            <a:br>
              <a:rPr lang="ru-RU" sz="8600" b="1" smtClean="0"/>
            </a:br>
            <a:r>
              <a:rPr lang="ru-RU" sz="8600" b="1" smtClean="0"/>
              <a:t>«Момент силы»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91338"/>
          </a:xfr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0800"/>
            <a:ext cx="9144000" cy="68072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36613"/>
            <a:ext cx="9144000" cy="50292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3"/>
          <p:cNvPicPr>
            <a:picLocks noChangeAspect="1" noChangeArrowheads="1"/>
          </p:cNvPicPr>
          <p:nvPr/>
        </p:nvPicPr>
        <p:blipFill>
          <a:blip r:embed="rId2"/>
          <a:srcRect r="9689"/>
          <a:stretch>
            <a:fillRect/>
          </a:stretch>
        </p:blipFill>
        <p:spPr bwMode="auto">
          <a:xfrm>
            <a:off x="4427538" y="3284538"/>
            <a:ext cx="4716462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0"/>
            <a:ext cx="4619625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Задача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197167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FFFF00"/>
                </a:solidFill>
              </a:rPr>
              <a:t>Рассчитайте, какой груз можно поднимать при помощи этого крана, если масса противовеса 1000 кг. Сделайте расчет, пользуясь правилом моментов сил.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8" name="AutoShape 5" descr="5m"/>
          <p:cNvSpPr>
            <a:spLocks noChangeAspect="1" noChangeArrowheads="1"/>
          </p:cNvSpPr>
          <p:nvPr/>
        </p:nvSpPr>
        <p:spPr bwMode="auto">
          <a:xfrm>
            <a:off x="155575" y="46038"/>
            <a:ext cx="56578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AutoShape 7" descr="5m"/>
          <p:cNvSpPr>
            <a:spLocks noChangeAspect="1" noChangeArrowheads="1"/>
          </p:cNvSpPr>
          <p:nvPr/>
        </p:nvSpPr>
        <p:spPr bwMode="auto">
          <a:xfrm>
            <a:off x="155575" y="46038"/>
            <a:ext cx="56578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90" name="Picture 8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550" cy="130175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Презентацию к уроку в 7 классе приготовила </a:t>
            </a:r>
          </a:p>
          <a:p>
            <a:pPr eaLnBrk="1" hangingPunct="1">
              <a:buFontTx/>
              <a:buNone/>
            </a:pPr>
            <a:r>
              <a:rPr lang="ru-RU" smtClean="0"/>
              <a:t>   учитель физики Саранчина л.п.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2161" b="6480"/>
          <a:stretch>
            <a:fillRect/>
          </a:stretch>
        </p:blipFill>
        <p:spPr>
          <a:xfrm>
            <a:off x="468313" y="0"/>
            <a:ext cx="8101012" cy="6858000"/>
          </a:xfrm>
          <a:noFill/>
        </p:spPr>
      </p:pic>
      <p:graphicFrame>
        <p:nvGraphicFramePr>
          <p:cNvPr id="15367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3660775" y="4638675"/>
          <a:ext cx="2611438" cy="2219325"/>
        </p:xfrm>
        <a:graphic>
          <a:graphicData uri="http://schemas.openxmlformats.org/presentationml/2006/ole">
            <p:oleObj spid="_x0000_s1026" name="Формула" r:id="rId4" imgW="507960" imgH="431640" progId="Equation.3">
              <p:embed/>
            </p:oleObj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1331913" y="0"/>
          <a:ext cx="6588125" cy="2133600"/>
        </p:xfrm>
        <a:graphic>
          <a:graphicData uri="http://schemas.openxmlformats.org/presentationml/2006/ole">
            <p:oleObj spid="_x0000_s2050" name="Формула" r:id="rId3" imgW="672808" imgH="215806" progId="Equation.3">
              <p:embed/>
            </p:oleObj>
          </a:graphicData>
        </a:graphic>
      </p:graphicFrame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1331913" y="2133600"/>
          <a:ext cx="6553200" cy="2349500"/>
        </p:xfrm>
        <a:graphic>
          <a:graphicData uri="http://schemas.openxmlformats.org/presentationml/2006/ole">
            <p:oleObj spid="_x0000_s2051" name="Формула" r:id="rId4" imgW="507780" imgH="177723" progId="Equation.3">
              <p:embed/>
            </p:oleObj>
          </a:graphicData>
        </a:graphic>
      </p:graphicFrame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1331913" y="4437063"/>
          <a:ext cx="6553200" cy="2420937"/>
        </p:xfrm>
        <a:graphic>
          <a:graphicData uri="http://schemas.openxmlformats.org/presentationml/2006/ole">
            <p:oleObj spid="_x0000_s2052" name="Формула" r:id="rId5" imgW="609336" imgH="215806" progId="Equation.3">
              <p:embed/>
            </p:oleObj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500438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0000FF"/>
                </a:solidFill>
                <a:latin typeface="Georgia" pitchFamily="18" charset="0"/>
              </a:rPr>
              <a:t>Рычаг находится в равновесии под действием двух сил, если момент силы, вращающей его по часовой стрелке, равен моменту силы, вращающей его против часовой стрелки.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ph idx="1"/>
          </p:nvPr>
        </p:nvGraphicFramePr>
        <p:xfrm>
          <a:off x="2195513" y="3500438"/>
          <a:ext cx="4679950" cy="1657350"/>
        </p:xfrm>
        <a:graphic>
          <a:graphicData uri="http://schemas.openxmlformats.org/presentationml/2006/ole">
            <p:oleObj spid="_x0000_s3074" name="Формула" r:id="rId3" imgW="609336" imgH="215806" progId="Equation.3">
              <p:embed/>
            </p:oleObj>
          </a:graphicData>
        </a:graphic>
      </p:graphicFrame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544512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Georgia" pitchFamily="18" charset="0"/>
              </a:rPr>
              <a:t>Это правило называют</a:t>
            </a:r>
          </a:p>
          <a:p>
            <a:pPr algn="ctr"/>
            <a:r>
              <a:rPr lang="ru-RU" sz="4000" b="1" i="1">
                <a:solidFill>
                  <a:srgbClr val="CC0000"/>
                </a:solidFill>
                <a:latin typeface="Georgia" pitchFamily="18" charset="0"/>
              </a:rPr>
              <a:t>правилом моментов.</a:t>
            </a:r>
            <a:r>
              <a:rPr lang="ru-RU" sz="4000" b="1" i="1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b="1" i="1" smtClean="0"/>
          </a:p>
          <a:p>
            <a:pPr marL="0" indent="0" algn="ctr" eaLnBrk="1" hangingPunct="1">
              <a:buFontTx/>
              <a:buNone/>
            </a:pPr>
            <a:r>
              <a:rPr lang="ru-RU" sz="4000" b="1" i="1" smtClean="0">
                <a:solidFill>
                  <a:srgbClr val="A50021"/>
                </a:solidFill>
              </a:rPr>
              <a:t>Момент силы характеризует</a:t>
            </a:r>
          </a:p>
          <a:p>
            <a:pPr marL="0" indent="0" algn="ctr" eaLnBrk="1" hangingPunct="1">
              <a:buFontTx/>
              <a:buNone/>
            </a:pPr>
            <a:r>
              <a:rPr lang="ru-RU" sz="4000" b="1" i="1" smtClean="0">
                <a:solidFill>
                  <a:srgbClr val="A50021"/>
                </a:solidFill>
              </a:rPr>
              <a:t>действие силы и показывает, что оно зависит одновременно</a:t>
            </a:r>
          </a:p>
          <a:p>
            <a:pPr marL="0" indent="0" algn="ctr" eaLnBrk="1" hangingPunct="1">
              <a:buFontTx/>
              <a:buNone/>
            </a:pPr>
            <a:r>
              <a:rPr lang="ru-RU" sz="4000" b="1" i="1" smtClean="0">
                <a:solidFill>
                  <a:srgbClr val="A50021"/>
                </a:solidFill>
              </a:rPr>
              <a:t>и от модуля силы, и от ее плеча.</a:t>
            </a:r>
          </a:p>
          <a:p>
            <a:pPr marL="0" indent="0" algn="ctr" eaLnBrk="1" hangingPunct="1">
              <a:buFontTx/>
              <a:buNone/>
            </a:pPr>
            <a:endParaRPr lang="ru-RU" sz="3600" b="1" i="1" smtClean="0">
              <a:solidFill>
                <a:srgbClr val="FF0000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ru-RU" sz="2800" b="1" i="1" smtClean="0">
                <a:solidFill>
                  <a:srgbClr val="990099"/>
                </a:solidFill>
              </a:rPr>
              <a:t>Действительно, дверь тем легче повернуть, чем дальше от оси вращения приложена действующая на нее сила; ведро тем легче поднять из колодца, чем длиннее ручка ворота и т. д.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z="9600" b="1" smtClean="0"/>
              <a:t>Рычаги в технике, быту и природе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8" descr="413171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0"/>
            <a:ext cx="6554788" cy="6858000"/>
          </a:xfr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4" descr="fragment_8407-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3284538"/>
          </a:xfrm>
          <a:noFill/>
        </p:spPr>
      </p:pic>
      <p:pic>
        <p:nvPicPr>
          <p:cNvPr id="19463" name="Picture 7" descr="01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</TotalTime>
  <Words>140</Words>
  <Application>Microsoft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Оформление по умолчанию</vt:lpstr>
      <vt:lpstr>Формула</vt:lpstr>
      <vt:lpstr>Тема урока: «Момент силы»</vt:lpstr>
      <vt:lpstr>Слайд 2</vt:lpstr>
      <vt:lpstr>Слайд 3</vt:lpstr>
      <vt:lpstr>Слайд 4</vt:lpstr>
      <vt:lpstr>Рычаг находится в равновесии под действием двух сил, если момент силы, вращающей его по часовой стрелке, равен моменту силы, вращающей его против часовой стрелки.</vt:lpstr>
      <vt:lpstr>Слайд 6</vt:lpstr>
      <vt:lpstr>Рычаги в технике, быту и природе</vt:lpstr>
      <vt:lpstr>Слайд 8</vt:lpstr>
      <vt:lpstr>Слайд 9</vt:lpstr>
      <vt:lpstr>Слайд 10</vt:lpstr>
      <vt:lpstr>Слайд 11</vt:lpstr>
      <vt:lpstr>Слайд 12</vt:lpstr>
      <vt:lpstr>Слайд 13</vt:lpstr>
      <vt:lpstr>Задача</vt:lpstr>
      <vt:lpstr>Слайд 15</vt:lpstr>
      <vt:lpstr>Слайд 16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Adminushka</cp:lastModifiedBy>
  <cp:revision>9</cp:revision>
  <dcterms:created xsi:type="dcterms:W3CDTF">2009-04-19T17:28:06Z</dcterms:created>
  <dcterms:modified xsi:type="dcterms:W3CDTF">2015-12-07T18:14:34Z</dcterms:modified>
</cp:coreProperties>
</file>