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7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7CD8A4-9601-4F34-B614-958176263A68}"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7CD8A4-9601-4F34-B614-958176263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7CD8A4-9601-4F34-B614-958176263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7CD8A4-9601-4F34-B614-958176263A68}"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7CD8A4-9601-4F34-B614-958176263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89E21B-86C6-41A3-AEBD-9130861A60D4}" type="datetimeFigureOut">
              <a:rPr lang="ru-RU" smtClean="0"/>
              <a:pPr/>
              <a:t>07.12.2015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7CD8A4-9601-4F34-B614-958176263A68}"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B89E21B-86C6-41A3-AEBD-9130861A60D4}" type="datetimeFigureOut">
              <a:rPr lang="ru-RU" smtClean="0"/>
              <a:pPr/>
              <a:t>07.12.2015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7CD8A4-9601-4F34-B614-958176263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409634" y="5975881"/>
            <a:ext cx="3744416" cy="882119"/>
          </a:xfrm>
        </p:spPr>
        <p:txBody>
          <a:bodyPr>
            <a:normAutofit fontScale="77500" lnSpcReduction="20000"/>
          </a:bodyPr>
          <a:lstStyle/>
          <a:p>
            <a:r>
              <a:rPr lang="ru-RU" dirty="0" smtClean="0"/>
              <a:t>Выполнил Д. </a:t>
            </a:r>
            <a:r>
              <a:rPr lang="ru-RU" dirty="0" err="1" smtClean="0"/>
              <a:t>Стрижак</a:t>
            </a:r>
            <a:r>
              <a:rPr lang="ru-RU" dirty="0" smtClean="0"/>
              <a:t> </a:t>
            </a:r>
          </a:p>
          <a:p>
            <a:r>
              <a:rPr lang="ru-RU" dirty="0" smtClean="0"/>
              <a:t>9 Б класс МБОУ СОШ №2 г. </a:t>
            </a:r>
            <a:r>
              <a:rPr lang="ru-RU" smtClean="0"/>
              <a:t>Ворсма</a:t>
            </a:r>
            <a:endParaRPr lang="ru-RU" dirty="0"/>
          </a:p>
        </p:txBody>
      </p:sp>
      <p:sp>
        <p:nvSpPr>
          <p:cNvPr id="2" name="Заголовок 1"/>
          <p:cNvSpPr>
            <a:spLocks noGrp="1"/>
          </p:cNvSpPr>
          <p:nvPr>
            <p:ph type="ctrTitle"/>
          </p:nvPr>
        </p:nvSpPr>
        <p:spPr>
          <a:xfrm>
            <a:off x="1000100" y="1500174"/>
            <a:ext cx="6643734" cy="1793167"/>
          </a:xfrm>
        </p:spPr>
        <p:txBody>
          <a:bodyPr/>
          <a:lstStyle/>
          <a:p>
            <a:r>
              <a:rPr lang="ru-RU" sz="6600" dirty="0" smtClean="0"/>
              <a:t>Звуковой резонанс презентация</a:t>
            </a:r>
            <a:endParaRPr lang="ru-RU" sz="6600" dirty="0"/>
          </a:p>
        </p:txBody>
      </p:sp>
      <p:sp>
        <p:nvSpPr>
          <p:cNvPr id="4" name="Багетная рамка 3"/>
          <p:cNvSpPr/>
          <p:nvPr/>
        </p:nvSpPr>
        <p:spPr>
          <a:xfrm flipV="1">
            <a:off x="2428860" y="8929726"/>
            <a:ext cx="2357454" cy="1071570"/>
          </a:xfrm>
          <a:prstGeom prst="beve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Prezentacii.com</a:t>
            </a:r>
            <a:endParaRPr lang="ru-RU" dirty="0"/>
          </a:p>
        </p:txBody>
      </p:sp>
    </p:spTree>
    <p:extLst>
      <p:ext uri="{BB962C8B-B14F-4D97-AF65-F5344CB8AC3E}">
        <p14:creationId xmlns:p14="http://schemas.microsoft.com/office/powerpoint/2010/main" xmlns="" val="1076716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r>
              <a:rPr lang="ru-RU" dirty="0"/>
              <a:t>Психологи утверждают, что в человеке насчитывается до 10 уровней подсознания, которые находятся на различной глубине и могут по неизвестным нам законам неожиданно всплывать в сознании, вспоминаться, производя на душу соответствующее действие.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99992" y="3282323"/>
            <a:ext cx="4644008" cy="3575886"/>
          </a:xfrm>
          <a:prstGeom prst="rect">
            <a:avLst/>
          </a:prstGeom>
        </p:spPr>
      </p:pic>
      <p:sp>
        <p:nvSpPr>
          <p:cNvPr id="5" name="Управляющая кнопка: в конец 4">
            <a:hlinkClick r:id="rId3" action="ppaction://hlinksldjump" highlightClick="1"/>
          </p:cNvPr>
          <p:cNvSpPr/>
          <p:nvPr/>
        </p:nvSpPr>
        <p:spPr>
          <a:xfrm>
            <a:off x="8244408" y="6381328"/>
            <a:ext cx="899592" cy="476881"/>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438260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43608" y="548680"/>
            <a:ext cx="6400800" cy="3474720"/>
          </a:xfrm>
        </p:spPr>
        <p:txBody>
          <a:bodyPr/>
          <a:lstStyle/>
          <a:p>
            <a:r>
              <a:rPr lang="ru-RU" dirty="0" smtClean="0"/>
              <a:t>Пример. </a:t>
            </a:r>
            <a:r>
              <a:rPr lang="ru-RU" dirty="0"/>
              <a:t>Едете по шоссе, открываются прекрасные виды природы, так и хочется остановиться и полюбоваться ими. Но, проезжая дальше, вдруг видите страшную автокатастрофу. Теперь сравните, какие следы останутся в душе после созерцания того и другого.</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235415"/>
            <a:ext cx="9144000" cy="3622585"/>
          </a:xfrm>
          <a:prstGeom prst="rect">
            <a:avLst/>
          </a:prstGeom>
        </p:spPr>
      </p:pic>
      <p:sp>
        <p:nvSpPr>
          <p:cNvPr id="5" name="Управляющая кнопка: в конец 4">
            <a:hlinkClick r:id="rId3" action="ppaction://hlinksldjump" highlightClick="1"/>
          </p:cNvPr>
          <p:cNvSpPr/>
          <p:nvPr/>
        </p:nvSpPr>
        <p:spPr>
          <a:xfrm>
            <a:off x="8100392" y="6309320"/>
            <a:ext cx="1043608" cy="54868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085943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605464" cy="5649808"/>
          </a:xfrm>
        </p:spPr>
        <p:txBody>
          <a:bodyPr>
            <a:normAutofit/>
          </a:bodyPr>
          <a:lstStyle/>
          <a:p>
            <a:r>
              <a:rPr lang="ru-RU" dirty="0"/>
              <a:t>Эти впечатления носят внешний характер и не связаны с нашим волевым участием. Гораздо серьезнее то, что совершаем мы сами, в чем участвуют наши воля, сердце, ум, наше нравственное сознание, наши глаза. Думаете, посмотрел и забыл? Ошибаемся. Всё в нас остается, и не просто остается, но и дает о себе знать, да еще как подчас! И очень жаль, что об этом мало кто думает. Впуская в себя пакостные, злые, лукавые мысли и чувства, мы жестоко наказываем сами себя.</a:t>
            </a:r>
          </a:p>
        </p:txBody>
      </p:sp>
      <p:sp>
        <p:nvSpPr>
          <p:cNvPr id="4" name="Управляющая кнопка: домой 3">
            <a:hlinkClick r:id="rId2" action="ppaction://hlinksldjump" highlightClick="1"/>
          </p:cNvPr>
          <p:cNvSpPr/>
          <p:nvPr/>
        </p:nvSpPr>
        <p:spPr>
          <a:xfrm>
            <a:off x="8244408" y="6309320"/>
            <a:ext cx="899592" cy="54868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701316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6512511" cy="1143000"/>
          </a:xfrm>
        </p:spPr>
        <p:txBody>
          <a:bodyPr/>
          <a:lstStyle/>
          <a:p>
            <a:pPr marL="0" indent="0">
              <a:buNone/>
            </a:pPr>
            <a:r>
              <a:rPr lang="ru-RU" dirty="0" smtClean="0"/>
              <a:t>Оглавление</a:t>
            </a:r>
            <a:endParaRPr lang="ru-RU" dirty="0"/>
          </a:p>
        </p:txBody>
      </p:sp>
      <p:sp>
        <p:nvSpPr>
          <p:cNvPr id="3" name="Объект 2"/>
          <p:cNvSpPr>
            <a:spLocks noGrp="1"/>
          </p:cNvSpPr>
          <p:nvPr>
            <p:ph sz="quarter" idx="13"/>
          </p:nvPr>
        </p:nvSpPr>
        <p:spPr>
          <a:xfrm>
            <a:off x="1403648" y="2204864"/>
            <a:ext cx="6400800" cy="3474720"/>
          </a:xfrm>
        </p:spPr>
        <p:txBody>
          <a:bodyPr/>
          <a:lstStyle/>
          <a:p>
            <a:r>
              <a:rPr lang="ru-RU" dirty="0" smtClean="0">
                <a:hlinkClick r:id="rId2" action="ppaction://hlinksldjump"/>
              </a:rPr>
              <a:t>Что такое резонанс?</a:t>
            </a:r>
            <a:endParaRPr lang="ru-RU" dirty="0" smtClean="0"/>
          </a:p>
          <a:p>
            <a:r>
              <a:rPr lang="ru-RU" dirty="0" smtClean="0">
                <a:hlinkClick r:id="rId3" action="ppaction://hlinksldjump"/>
              </a:rPr>
              <a:t>Солдаты и мост .</a:t>
            </a:r>
            <a:endParaRPr lang="ru-RU" dirty="0" smtClean="0"/>
          </a:p>
          <a:p>
            <a:r>
              <a:rPr lang="ru-RU" dirty="0" smtClean="0">
                <a:hlinkClick r:id="rId4" action="ppaction://hlinksldjump"/>
              </a:rPr>
              <a:t>Голос , стекло.</a:t>
            </a:r>
            <a:endParaRPr lang="ru-RU" dirty="0" smtClean="0"/>
          </a:p>
          <a:p>
            <a:r>
              <a:rPr lang="ru-RU" dirty="0">
                <a:hlinkClick r:id="rId5" action="ppaction://hlinksldjump"/>
              </a:rPr>
              <a:t>Закон резонанса</a:t>
            </a:r>
            <a:endParaRPr lang="ru-RU" dirty="0"/>
          </a:p>
          <a:p>
            <a:endParaRPr lang="ru-RU" dirty="0"/>
          </a:p>
        </p:txBody>
      </p:sp>
    </p:spTree>
    <p:extLst>
      <p:ext uri="{BB962C8B-B14F-4D97-AF65-F5344CB8AC3E}">
        <p14:creationId xmlns:p14="http://schemas.microsoft.com/office/powerpoint/2010/main" xmlns="" val="114991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317432" cy="5505792"/>
          </a:xfrm>
        </p:spPr>
        <p:txBody>
          <a:bodyPr>
            <a:normAutofit/>
          </a:bodyPr>
          <a:lstStyle/>
          <a:p>
            <a:r>
              <a:rPr lang="ru-RU" dirty="0"/>
              <a:t>Резонанс -  явление резкого возрастания амплитуды вынужденных колебаний в какой-либо колебательной системе, наступающее при приближении частоты периодического внешнего воздействия к некоторым значениям, определяемым свойствами самой системы</a:t>
            </a:r>
            <a:r>
              <a:rPr lang="ru-RU" dirty="0" smtClean="0"/>
              <a:t>.</a:t>
            </a:r>
          </a:p>
          <a:p>
            <a:pPr marL="45720" indent="0">
              <a:buNone/>
            </a:pPr>
            <a:endParaRPr lang="ru-RU" dirty="0"/>
          </a:p>
          <a:p>
            <a:pPr marL="45720" indent="0">
              <a:buNone/>
            </a:pPr>
            <a:endParaRPr lang="ru-RU" dirty="0" smtClean="0"/>
          </a:p>
          <a:p>
            <a:r>
              <a:rPr lang="ru-RU" dirty="0" smtClean="0"/>
              <a:t> </a:t>
            </a:r>
            <a:r>
              <a:rPr lang="ru-RU" dirty="0"/>
              <a:t>В простейших случаях Резонанс наступает при приближении частоты внешнего воздействия к одной из тех частот, с которыми происходят собственные колебания в системе, возникающие в результате начального толчка</a:t>
            </a:r>
          </a:p>
        </p:txBody>
      </p:sp>
      <p:sp>
        <p:nvSpPr>
          <p:cNvPr id="4" name="Управляющая кнопка: домой 3">
            <a:hlinkClick r:id="rId2" action="ppaction://hlinksldjump" highlightClick="1"/>
          </p:cNvPr>
          <p:cNvSpPr/>
          <p:nvPr/>
        </p:nvSpPr>
        <p:spPr>
          <a:xfrm>
            <a:off x="7740352" y="5949280"/>
            <a:ext cx="864096" cy="6480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017241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836712"/>
            <a:ext cx="8964488" cy="3474720"/>
          </a:xfrm>
        </p:spPr>
        <p:txBody>
          <a:bodyPr>
            <a:normAutofit/>
          </a:bodyPr>
          <a:lstStyle/>
          <a:p>
            <a:r>
              <a:rPr lang="ru-RU" dirty="0"/>
              <a:t> </a:t>
            </a:r>
            <a:r>
              <a:rPr lang="ru-RU" dirty="0" smtClean="0"/>
              <a:t>Интересный </a:t>
            </a:r>
            <a:r>
              <a:rPr lang="ru-RU" dirty="0"/>
              <a:t>факт: ветер или солдаты, шагающие в ногу, могут разрушить мост. Это происходит если собственная частота моста совпадет с возмущающей силой, что вызывает резонанс. Таких случаев бывало немало. </a:t>
            </a:r>
            <a:endParaRPr lang="ru-RU" dirty="0" smtClean="0"/>
          </a:p>
          <a:p>
            <a:r>
              <a:rPr lang="ru-RU" dirty="0"/>
              <a:t>Так, к примеру, в 1940 г. обрушился мост </a:t>
            </a:r>
            <a:r>
              <a:rPr lang="ru-RU" dirty="0" err="1"/>
              <a:t>Тэйкома</a:t>
            </a:r>
            <a:r>
              <a:rPr lang="ru-RU" dirty="0"/>
              <a:t> в США от автоколебаний, вызванных ветром.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14500" y="3012829"/>
            <a:ext cx="5715000" cy="3810000"/>
          </a:xfrm>
          <a:prstGeom prst="rect">
            <a:avLst/>
          </a:prstGeom>
        </p:spPr>
      </p:pic>
      <p:sp>
        <p:nvSpPr>
          <p:cNvPr id="5" name="Управляющая кнопка: в конец 4">
            <a:hlinkClick r:id="rId3" action="ppaction://hlinksldjump" highlightClick="1"/>
          </p:cNvPr>
          <p:cNvSpPr/>
          <p:nvPr/>
        </p:nvSpPr>
        <p:spPr>
          <a:xfrm>
            <a:off x="7884368" y="6381328"/>
            <a:ext cx="936104" cy="441501"/>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749472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r>
              <a:rPr lang="ru-RU" dirty="0"/>
              <a:t> В 1906 году разрушился прочный мост через реку Фонтанка, так отряд солдат шел в ногу.</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5850" y="1556792"/>
            <a:ext cx="6972300" cy="4968552"/>
          </a:xfrm>
          <a:prstGeom prst="rect">
            <a:avLst/>
          </a:prstGeom>
        </p:spPr>
      </p:pic>
      <p:sp>
        <p:nvSpPr>
          <p:cNvPr id="5" name="Управляющая кнопка: в конец 4">
            <a:hlinkClick r:id="rId3" action="ppaction://hlinksldjump" highlightClick="1"/>
          </p:cNvPr>
          <p:cNvSpPr/>
          <p:nvPr/>
        </p:nvSpPr>
        <p:spPr>
          <a:xfrm>
            <a:off x="8316416" y="6381328"/>
            <a:ext cx="827584" cy="47667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995071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2276872"/>
            <a:ext cx="6400800" cy="3474720"/>
          </a:xfrm>
        </p:spPr>
        <p:txBody>
          <a:bodyPr/>
          <a:lstStyle/>
          <a:p>
            <a:r>
              <a:rPr lang="ru-RU" dirty="0"/>
              <a:t>Вот почему проходя по мостам, солдаты получают приказ идти не в ногу, чтобы не вызвать его резонанс.</a:t>
            </a:r>
          </a:p>
          <a:p>
            <a:endParaRPr lang="ru-RU" dirty="0"/>
          </a:p>
        </p:txBody>
      </p:sp>
      <p:sp>
        <p:nvSpPr>
          <p:cNvPr id="6" name="Управляющая кнопка: домой 5">
            <a:hlinkClick r:id="rId2" action="ppaction://hlinksldjump" highlightClick="1"/>
          </p:cNvPr>
          <p:cNvSpPr/>
          <p:nvPr/>
        </p:nvSpPr>
        <p:spPr>
          <a:xfrm>
            <a:off x="8100392" y="6165304"/>
            <a:ext cx="792088"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961492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280920" cy="3474720"/>
          </a:xfrm>
        </p:spPr>
        <p:txBody>
          <a:bodyPr>
            <a:normAutofit lnSpcReduction="10000"/>
          </a:bodyPr>
          <a:lstStyle/>
          <a:p>
            <a:r>
              <a:rPr lang="ru-RU" dirty="0"/>
              <a:t>О знаменитом певце Шаляпине говорят, что он мог запеть так, что лопались плафоны в люстрах. Это не легенда, а вполне объяснимый с точки зрения физики факт. Допустим, мы знаем частоту собственных колебаний стеклянного сосуда, например стакана. Это можно установить по высоте тона звона этого стакана после легкого щелчка по нему. Если громко запеть эту ноту вблизи стакана, то, как Шаляпин, сможем расколоть стакан своим пением. Но петь при этом необходимо так же громко, как Шаляпин.</a:t>
            </a:r>
          </a:p>
          <a:p>
            <a:endParaRPr lang="ru-RU"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35896" y="3503363"/>
            <a:ext cx="5484440" cy="3321489"/>
          </a:xfrm>
          <a:prstGeom prst="rect">
            <a:avLst/>
          </a:prstGeom>
        </p:spPr>
      </p:pic>
      <p:sp>
        <p:nvSpPr>
          <p:cNvPr id="5" name="Управляющая кнопка: в конец 4">
            <a:hlinkClick r:id="rId3" action="ppaction://hlinksldjump" highlightClick="1"/>
          </p:cNvPr>
          <p:cNvSpPr/>
          <p:nvPr/>
        </p:nvSpPr>
        <p:spPr>
          <a:xfrm>
            <a:off x="8184232" y="6309320"/>
            <a:ext cx="936104" cy="54868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04354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32656"/>
            <a:ext cx="6512511" cy="1143000"/>
          </a:xfrm>
        </p:spPr>
        <p:txBody>
          <a:bodyPr/>
          <a:lstStyle/>
          <a:p>
            <a:r>
              <a:rPr lang="ru-RU" dirty="0" err="1" smtClean="0"/>
              <a:t>Обьяснение</a:t>
            </a:r>
            <a:r>
              <a:rPr lang="ru-RU" dirty="0" smtClean="0"/>
              <a:t>  явления с физической точки зрения:</a:t>
            </a:r>
            <a:endParaRPr lang="ru-RU" dirty="0"/>
          </a:p>
        </p:txBody>
      </p:sp>
      <p:sp>
        <p:nvSpPr>
          <p:cNvPr id="3" name="Объект 2"/>
          <p:cNvSpPr>
            <a:spLocks noGrp="1"/>
          </p:cNvSpPr>
          <p:nvPr>
            <p:ph sz="quarter" idx="13"/>
          </p:nvPr>
        </p:nvSpPr>
        <p:spPr>
          <a:xfrm>
            <a:off x="1547664" y="3383280"/>
            <a:ext cx="6400800" cy="3474720"/>
          </a:xfrm>
        </p:spPr>
        <p:txBody>
          <a:bodyPr/>
          <a:lstStyle/>
          <a:p>
            <a:r>
              <a:rPr lang="ru-RU" dirty="0"/>
              <a:t>Звук-это волновые колебания. Соответственно от голоса зависит частота этих самых </a:t>
            </a:r>
            <a:r>
              <a:rPr lang="ru-RU" dirty="0" err="1" smtClean="0"/>
              <a:t>колебаний.Когда</a:t>
            </a:r>
            <a:r>
              <a:rPr lang="ru-RU" dirty="0" smtClean="0"/>
              <a:t> </a:t>
            </a:r>
            <a:r>
              <a:rPr lang="ru-RU" dirty="0"/>
              <a:t>сила колебания звуковых волн входит в резонанс с колебаниями самого стекла-колебания стекла увеличиваются многократно, что приводит к разрушению этого самого стекла</a:t>
            </a:r>
          </a:p>
          <a:p>
            <a:endParaRPr lang="ru-RU" dirty="0"/>
          </a:p>
          <a:p>
            <a:pPr marL="45720" indent="0">
              <a:buNone/>
            </a:pPr>
            <a:endParaRPr lang="ru-RU" dirty="0"/>
          </a:p>
        </p:txBody>
      </p:sp>
      <p:sp>
        <p:nvSpPr>
          <p:cNvPr id="4" name="Управляющая кнопка: домой 3">
            <a:hlinkClick r:id="rId2" action="ppaction://hlinksldjump" highlightClick="1"/>
          </p:cNvPr>
          <p:cNvSpPr/>
          <p:nvPr/>
        </p:nvSpPr>
        <p:spPr>
          <a:xfrm>
            <a:off x="8244408" y="6381328"/>
            <a:ext cx="899592" cy="47667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13958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6512511" cy="1143000"/>
          </a:xfrm>
        </p:spPr>
        <p:txBody>
          <a:bodyPr/>
          <a:lstStyle/>
          <a:p>
            <a:r>
              <a:rPr lang="ru-RU" dirty="0"/>
              <a:t>Закон резонанса</a:t>
            </a:r>
            <a:br>
              <a:rPr lang="ru-RU" dirty="0"/>
            </a:br>
            <a:endParaRPr lang="ru-RU" dirty="0"/>
          </a:p>
        </p:txBody>
      </p:sp>
      <p:sp>
        <p:nvSpPr>
          <p:cNvPr id="3" name="Объект 2"/>
          <p:cNvSpPr>
            <a:spLocks noGrp="1"/>
          </p:cNvSpPr>
          <p:nvPr>
            <p:ph sz="quarter" idx="13"/>
          </p:nvPr>
        </p:nvSpPr>
        <p:spPr>
          <a:xfrm>
            <a:off x="611560" y="1700808"/>
            <a:ext cx="7336904" cy="3978776"/>
          </a:xfrm>
        </p:spPr>
        <p:txBody>
          <a:bodyPr>
            <a:normAutofit fontScale="92500" lnSpcReduction="20000"/>
          </a:bodyPr>
          <a:lstStyle/>
          <a:p>
            <a:r>
              <a:rPr lang="ru-RU" dirty="0"/>
              <a:t>Существует определенная психологическая закономерность, которую можно назвать законом резонанса</a:t>
            </a:r>
            <a:r>
              <a:rPr lang="ru-RU" dirty="0" smtClean="0"/>
              <a:t>.</a:t>
            </a:r>
          </a:p>
          <a:p>
            <a:r>
              <a:rPr lang="ru-RU" dirty="0" smtClean="0"/>
              <a:t> </a:t>
            </a:r>
            <a:r>
              <a:rPr lang="ru-RU" dirty="0"/>
              <a:t>Этот закон состоит в том, что ни одно впечатление внешнего мира или внутренних переживаний не исчезает из нашей души, ибо человек - это "компьютер" с бесконечной памятью, в которой в подсознании сохраняется абсолютно всё. И не только сохраняется, но и вызывает соответствующий резонанс в душе, оказывая влияние на его психологическое, поведенческое и нравственное состояние. Так что всё, что мы увидели, услышали, почувствовали, пережили, о чем подумали и т.д., обязательно, хотим ли этого или не хотим, невидимо, а иногда и очевидно оказывает воздействие на нашу душу, наше настроение, наши </a:t>
            </a:r>
            <a:r>
              <a:rPr lang="ru-RU" dirty="0" smtClean="0"/>
              <a:t>решения.</a:t>
            </a:r>
            <a:endParaRPr lang="ru-RU" dirty="0"/>
          </a:p>
        </p:txBody>
      </p:sp>
      <p:sp>
        <p:nvSpPr>
          <p:cNvPr id="4" name="Управляющая кнопка: в конец 3">
            <a:hlinkClick r:id="rId2" action="ppaction://hlinksldjump" highlightClick="1"/>
          </p:cNvPr>
          <p:cNvSpPr/>
          <p:nvPr/>
        </p:nvSpPr>
        <p:spPr>
          <a:xfrm>
            <a:off x="7668344" y="6237312"/>
            <a:ext cx="1152128" cy="50405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05696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TotalTime>
  <Words>619</Words>
  <Application>Microsoft Office PowerPoint</Application>
  <PresentationFormat>Экран (4:3)</PresentationFormat>
  <Paragraphs>26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Воздушный поток</vt:lpstr>
      <vt:lpstr>Звуковой резонанс презентация</vt:lpstr>
      <vt:lpstr>Оглавление</vt:lpstr>
      <vt:lpstr>Слайд 3</vt:lpstr>
      <vt:lpstr>Слайд 4</vt:lpstr>
      <vt:lpstr>Слайд 5</vt:lpstr>
      <vt:lpstr>Слайд 6</vt:lpstr>
      <vt:lpstr>Слайд 7</vt:lpstr>
      <vt:lpstr>Обьяснение  явления с физической точки зрения:</vt:lpstr>
      <vt:lpstr>Закон резонанса </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Резонанс. Интересные факты</dc:title>
  <dc:creator>natalya.apachidi</dc:creator>
  <cp:lastModifiedBy>Adminushka</cp:lastModifiedBy>
  <cp:revision>13</cp:revision>
  <dcterms:created xsi:type="dcterms:W3CDTF">2011-03-08T20:01:03Z</dcterms:created>
  <dcterms:modified xsi:type="dcterms:W3CDTF">2015-12-07T18:42:37Z</dcterms:modified>
</cp:coreProperties>
</file>