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4" r:id="rId14"/>
    <p:sldId id="273" r:id="rId15"/>
    <p:sldId id="275" r:id="rId16"/>
    <p:sldId id="276" r:id="rId17"/>
    <p:sldId id="277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0597097-A2BC-42CB-8DB5-001F0B6EC11F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0076484-C175-4DA6-8D3D-6A4512E5AA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142984"/>
            <a:ext cx="7696224" cy="256903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«Однопроводная и беспроводная передача электроэнергии на расстояние на основе свойств электромагнитного излучения»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4214818"/>
            <a:ext cx="7406640" cy="175260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Выполнила: Захарова</a:t>
            </a:r>
            <a:endParaRPr lang="ru-RU" dirty="0" smtClean="0"/>
          </a:p>
          <a:p>
            <a:r>
              <a:rPr lang="ru-RU" b="1" dirty="0" smtClean="0"/>
              <a:t> Ирина Сергеевна</a:t>
            </a:r>
            <a:endParaRPr lang="ru-RU" dirty="0" smtClean="0"/>
          </a:p>
          <a:p>
            <a:r>
              <a:rPr lang="ru-RU" b="1" dirty="0" smtClean="0"/>
              <a:t>ученица 11 «А» класса </a:t>
            </a:r>
            <a:endParaRPr lang="ru-RU" dirty="0" smtClean="0"/>
          </a:p>
          <a:p>
            <a:r>
              <a:rPr lang="ru-RU" b="1" dirty="0" smtClean="0"/>
              <a:t>16 лет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 «Диодная вилка </a:t>
            </a:r>
            <a:r>
              <a:rPr lang="ru-RU" i="1" dirty="0" err="1" smtClean="0"/>
              <a:t>Авраменко</a:t>
            </a:r>
            <a:r>
              <a:rPr lang="ru-RU" i="1" dirty="0" smtClean="0"/>
              <a:t>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7" name="Рисунок 6" descr="Описание: C:\Users\Windows\Desktop\дв.GIF"/>
          <p:cNvPicPr/>
          <p:nvPr/>
        </p:nvPicPr>
        <p:blipFill>
          <a:blip r:embed="rId2" cstate="print">
            <a:grayscl/>
            <a:biLevel thresh="50000"/>
          </a:blip>
          <a:srcRect b="4372"/>
          <a:stretch>
            <a:fillRect/>
          </a:stretch>
        </p:blipFill>
        <p:spPr bwMode="auto">
          <a:xfrm>
            <a:off x="4429124" y="2214554"/>
            <a:ext cx="450056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44044" descr="авр"/>
          <p:cNvPicPr>
            <a:picLocks noChangeAspect="1"/>
          </p:cNvPicPr>
          <p:nvPr/>
        </p:nvPicPr>
        <p:blipFill>
          <a:blip r:embed="rId3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2000240"/>
            <a:ext cx="4613734" cy="3534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428604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«Резонансный метод» преобразования.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4048" name="Рисунок 44048" descr="yy"/>
          <p:cNvPicPr>
            <a:picLocks noChangeAspect="1"/>
          </p:cNvPicPr>
          <p:nvPr/>
        </p:nvPicPr>
        <p:blipFill>
          <a:blip r:embed="rId2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1714480" y="1500174"/>
            <a:ext cx="5286412" cy="4993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714356"/>
            <a:ext cx="8362216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Практическая реализация «резонансного» преобразователя.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Рисунок 3" descr="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00306"/>
            <a:ext cx="6791037" cy="309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Однопроводная передача электроэнергии.</a:t>
            </a:r>
            <a:endParaRPr lang="ru-RU" dirty="0"/>
          </a:p>
        </p:txBody>
      </p:sp>
      <p:pic>
        <p:nvPicPr>
          <p:cNvPr id="4" name="Рисунок 3" descr="2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589028"/>
            <a:ext cx="7858179" cy="298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714356"/>
            <a:ext cx="4640592" cy="4357718"/>
          </a:xfrm>
        </p:spPr>
        <p:txBody>
          <a:bodyPr/>
          <a:lstStyle/>
          <a:p>
            <a:r>
              <a:rPr lang="ru-RU" i="1" dirty="0" smtClean="0"/>
              <a:t>Беспроводная передача электроэнергии.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9220" name="Picture 4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85728"/>
            <a:ext cx="1857388" cy="6377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9215502" cy="257174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Перспективы использования системы однопроводной и беспроводной передачи электроэнергии на расстояние.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571744"/>
            <a:ext cx="8501122" cy="4800600"/>
          </a:xfrm>
        </p:spPr>
        <p:txBody>
          <a:bodyPr/>
          <a:lstStyle/>
          <a:p>
            <a:r>
              <a:rPr lang="ru-RU" b="1" dirty="0" smtClean="0"/>
              <a:t>Снижение затрат на производство высоковольтных кабелей, значительная экономия цветных металлов</a:t>
            </a:r>
          </a:p>
          <a:p>
            <a:r>
              <a:rPr lang="ru-RU" b="1" dirty="0" smtClean="0"/>
              <a:t>Почти полное отсутствие </a:t>
            </a:r>
            <a:r>
              <a:rPr lang="ru-RU" b="1" dirty="0" err="1" smtClean="0"/>
              <a:t>джоулевых</a:t>
            </a:r>
            <a:r>
              <a:rPr lang="ru-RU" b="1" dirty="0" smtClean="0"/>
              <a:t> потерь энергии в проводах.</a:t>
            </a:r>
          </a:p>
          <a:p>
            <a:r>
              <a:rPr lang="ru-RU" b="1" dirty="0" smtClean="0"/>
              <a:t>Невозможность коротких замыканий и пожаров на линии.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038204"/>
            <a:ext cx="8147902" cy="5819796"/>
          </a:xfrm>
        </p:spPr>
        <p:txBody>
          <a:bodyPr/>
          <a:lstStyle/>
          <a:p>
            <a:r>
              <a:rPr lang="ru-RU" b="1" dirty="0" smtClean="0"/>
              <a:t>Дешевизна прокладки однопроводной линии.</a:t>
            </a:r>
          </a:p>
          <a:p>
            <a:pPr lvl="0"/>
            <a:r>
              <a:rPr lang="ru-RU" b="1" dirty="0" smtClean="0"/>
              <a:t>Возможность использования в местах, где постройка стационарных линий затруднена или отсутствует необходимость продолжительного её использования.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Недостатки системы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возможные нарушения в работе радиоаппаратуры, средств связи, вычислительной техники</a:t>
            </a:r>
          </a:p>
          <a:p>
            <a:r>
              <a:rPr lang="ru-RU" b="1" dirty="0" smtClean="0"/>
              <a:t>неисследованное влияние высокочастотного электромагнитного поля на биологические организмы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28604"/>
            <a:ext cx="81439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Микрокалькулятор теряет свою работоспособность в сильном электромагнитном поле.</a:t>
            </a:r>
            <a:endParaRPr lang="ru-RU" dirty="0"/>
          </a:p>
        </p:txBody>
      </p:sp>
      <p:pic>
        <p:nvPicPr>
          <p:cNvPr id="4" name="Рисунок 3" descr="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71678"/>
            <a:ext cx="6429420" cy="46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5500702"/>
            <a:ext cx="749808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Никола Тесла</a:t>
            </a: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2714612" y="285728"/>
            <a:ext cx="416104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9144000" cy="2286016"/>
          </a:xfrm>
        </p:spPr>
        <p:txBody>
          <a:bodyPr>
            <a:normAutofit/>
          </a:bodyPr>
          <a:lstStyle/>
          <a:p>
            <a:r>
              <a:rPr lang="ru-RU" dirty="0" smtClean="0"/>
              <a:t>Структурная схема системы беспроводной передачи электроэнергии</a:t>
            </a:r>
            <a:endParaRPr lang="ru-RU" dirty="0"/>
          </a:p>
        </p:txBody>
      </p:sp>
      <p:pic>
        <p:nvPicPr>
          <p:cNvPr id="307213" name="Рисунок 307213" descr="прц"/>
          <p:cNvPicPr>
            <a:picLocks noChangeAspect="1"/>
          </p:cNvPicPr>
          <p:nvPr/>
        </p:nvPicPr>
        <p:blipFill>
          <a:blip r:embed="rId2" cstate="print">
            <a:grayscl/>
            <a:biLevel thresh="50000"/>
          </a:blip>
          <a:srcRect t="9665" b="7143"/>
          <a:stretch>
            <a:fillRect/>
          </a:stretch>
        </p:blipFill>
        <p:spPr bwMode="auto">
          <a:xfrm>
            <a:off x="1643042" y="2428868"/>
            <a:ext cx="6943915" cy="4213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9144064" cy="2143140"/>
          </a:xfrm>
        </p:spPr>
        <p:txBody>
          <a:bodyPr>
            <a:normAutofit/>
          </a:bodyPr>
          <a:lstStyle/>
          <a:p>
            <a:r>
              <a:rPr lang="ru-RU" i="1" dirty="0" smtClean="0"/>
              <a:t> Структурная схема системы однопроводной передачи электроэнергии</a:t>
            </a:r>
            <a:endParaRPr lang="ru-RU" dirty="0"/>
          </a:p>
        </p:txBody>
      </p:sp>
      <p:pic>
        <p:nvPicPr>
          <p:cNvPr id="6" name="Рисунок 307216" descr="осп"/>
          <p:cNvPicPr>
            <a:picLocks noChangeAspect="1"/>
          </p:cNvPicPr>
          <p:nvPr/>
        </p:nvPicPr>
        <p:blipFill>
          <a:blip r:embed="rId2" cstate="print">
            <a:grayscl/>
            <a:biLevel thresh="50000"/>
          </a:blip>
          <a:srcRect t="14465"/>
          <a:stretch>
            <a:fillRect/>
          </a:stretch>
        </p:blipFill>
        <p:spPr bwMode="auto">
          <a:xfrm>
            <a:off x="1643042" y="3071810"/>
            <a:ext cx="7106190" cy="3035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714356"/>
            <a:ext cx="8572528" cy="142875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Стоячие (стационарные) волны в возбуждённом проводнике.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219" name="Рисунок 307219" descr="ро"/>
          <p:cNvPicPr>
            <a:picLocks noChangeAspect="1"/>
          </p:cNvPicPr>
          <p:nvPr/>
        </p:nvPicPr>
        <p:blipFill>
          <a:blip r:embed="rId2" cstate="print">
            <a:grayscl/>
            <a:biLevel thresh="50000"/>
          </a:blip>
          <a:srcRect t="8241"/>
          <a:stretch>
            <a:fillRect/>
          </a:stretch>
        </p:blipFill>
        <p:spPr bwMode="auto">
          <a:xfrm>
            <a:off x="1428728" y="2357430"/>
            <a:ext cx="7500089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Трансформатор Тесла.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07222" name="Рисунок 307222" descr="тт"/>
          <p:cNvPicPr>
            <a:picLocks noChangeAspect="1"/>
          </p:cNvPicPr>
          <p:nvPr/>
        </p:nvPicPr>
        <p:blipFill>
          <a:blip r:embed="rId2" cstate="print">
            <a:grayscl/>
            <a:biLevel thresh="50000"/>
          </a:blip>
          <a:srcRect l="9093" t="6303" r="9744"/>
          <a:stretch>
            <a:fillRect/>
          </a:stretch>
        </p:blipFill>
        <p:spPr bwMode="auto">
          <a:xfrm>
            <a:off x="5072066" y="2071678"/>
            <a:ext cx="3801935" cy="4028898"/>
          </a:xfrm>
          <a:prstGeom prst="rect">
            <a:avLst/>
          </a:prstGeom>
          <a:noFill/>
        </p:spPr>
      </p:pic>
      <p:pic>
        <p:nvPicPr>
          <p:cNvPr id="7" name="Рисунок 6" descr="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643050"/>
            <a:ext cx="292895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428604"/>
            <a:ext cx="7858148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«Качер Бровина».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07226" name="Рисунок 307226" descr="тт"/>
          <p:cNvPicPr>
            <a:picLocks noChangeAspect="1"/>
          </p:cNvPicPr>
          <p:nvPr/>
        </p:nvPicPr>
        <p:blipFill>
          <a:blip r:embed="rId2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5072066" y="500042"/>
            <a:ext cx="3615869" cy="5707792"/>
          </a:xfrm>
          <a:prstGeom prst="rect">
            <a:avLst/>
          </a:prstGeom>
          <a:noFill/>
        </p:spPr>
      </p:pic>
      <p:pic>
        <p:nvPicPr>
          <p:cNvPr id="8" name="Рисунок 7" descr="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500174"/>
            <a:ext cx="307183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500042"/>
            <a:ext cx="5929354" cy="59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Возникновение тока в рамке.</a:t>
            </a:r>
            <a:endParaRPr lang="ru-RU" dirty="0"/>
          </a:p>
        </p:txBody>
      </p:sp>
      <p:pic>
        <p:nvPicPr>
          <p:cNvPr id="4" name="Рисунок 3" descr="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357298"/>
            <a:ext cx="6394159" cy="5288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71</TotalTime>
  <Words>185</Words>
  <Application>Microsoft Office PowerPoint</Application>
  <PresentationFormat>Экран (4:3)</PresentationFormat>
  <Paragraphs>27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«Однопроводная и беспроводная передача электроэнергии на расстояние на основе свойств электромагнитного излучения» </vt:lpstr>
      <vt:lpstr>Никола Тесла</vt:lpstr>
      <vt:lpstr>Структурная схема системы беспроводной передачи электроэнергии</vt:lpstr>
      <vt:lpstr> Структурная схема системы однопроводной передачи электроэнергии</vt:lpstr>
      <vt:lpstr> Стоячие (стационарные) волны в возбуждённом проводнике.  </vt:lpstr>
      <vt:lpstr>Трансформатор Тесла.  </vt:lpstr>
      <vt:lpstr> «Качер Бровина».  </vt:lpstr>
      <vt:lpstr>Слайд 8</vt:lpstr>
      <vt:lpstr>Возникновение тока в рамке.</vt:lpstr>
      <vt:lpstr> «Диодная вилка Авраменко» </vt:lpstr>
      <vt:lpstr> «Резонансный метод» преобразования. </vt:lpstr>
      <vt:lpstr>Практическая реализация «резонансного» преобразователя. </vt:lpstr>
      <vt:lpstr>Однопроводная передача электроэнергии.</vt:lpstr>
      <vt:lpstr>Беспроводная передача электроэнергии. </vt:lpstr>
      <vt:lpstr>Перспективы использования системы однопроводной и беспроводной передачи электроэнергии на расстояние. </vt:lpstr>
      <vt:lpstr>Слайд 16</vt:lpstr>
      <vt:lpstr>Недостатки системы</vt:lpstr>
      <vt:lpstr>Микрокалькулятор теряет свою работоспособность в сильном электромагнитном поле.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«Однопроводная и беспроводная передача электроэнергии на расстояние на основе свойств электромагнитного излучения»</dc:title>
  <dc:creator>Admin</dc:creator>
  <cp:lastModifiedBy>Admin</cp:lastModifiedBy>
  <cp:revision>9</cp:revision>
  <dcterms:created xsi:type="dcterms:W3CDTF">2013-02-03T16:08:13Z</dcterms:created>
  <dcterms:modified xsi:type="dcterms:W3CDTF">2013-02-05T01:58:02Z</dcterms:modified>
</cp:coreProperties>
</file>